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5683" r:id="rId2"/>
    <p:sldId id="5740" r:id="rId3"/>
    <p:sldId id="5905" r:id="rId4"/>
    <p:sldId id="5903" r:id="rId5"/>
    <p:sldId id="5621" r:id="rId6"/>
    <p:sldId id="354" r:id="rId7"/>
    <p:sldId id="4406" r:id="rId8"/>
    <p:sldId id="3993" r:id="rId9"/>
    <p:sldId id="4830" r:id="rId10"/>
    <p:sldId id="5377" r:id="rId11"/>
    <p:sldId id="5378" r:id="rId12"/>
    <p:sldId id="5379" r:id="rId13"/>
    <p:sldId id="5380" r:id="rId14"/>
    <p:sldId id="53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ent Resources" id="{02A2208E-1207-4E8F-8E25-DFB88409E33A}">
          <p14:sldIdLst>
            <p14:sldId id="5683"/>
            <p14:sldId id="5740"/>
            <p14:sldId id="5905"/>
            <p14:sldId id="5903"/>
            <p14:sldId id="5621"/>
            <p14:sldId id="354"/>
            <p14:sldId id="4406"/>
            <p14:sldId id="3993"/>
            <p14:sldId id="4830"/>
            <p14:sldId id="5377"/>
            <p14:sldId id="5378"/>
            <p14:sldId id="5379"/>
            <p14:sldId id="5380"/>
            <p14:sldId id="53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11105-3DAE-4D06-9FA8-2CE2BD85650F}" v="1" dt="2023-10-24T15:53:42.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098" autoAdjust="0"/>
  </p:normalViewPr>
  <p:slideViewPr>
    <p:cSldViewPr snapToGrid="0">
      <p:cViewPr varScale="1">
        <p:scale>
          <a:sx n="55" d="100"/>
          <a:sy n="55" d="100"/>
        </p:scale>
        <p:origin x="169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Lum" userId="2608be9f-ae8f-4613-a386-e0782e53e782" providerId="ADAL" clId="{95A11105-3DAE-4D06-9FA8-2CE2BD85650F}"/>
    <pc:docChg chg="addSld modSld addSection modSection">
      <pc:chgData name="Tyler Lum" userId="2608be9f-ae8f-4613-a386-e0782e53e782" providerId="ADAL" clId="{95A11105-3DAE-4D06-9FA8-2CE2BD85650F}" dt="2023-10-24T15:54:28.138" v="2" actId="17846"/>
      <pc:docMkLst>
        <pc:docMk/>
      </pc:docMkLst>
      <pc:sldChg chg="add">
        <pc:chgData name="Tyler Lum" userId="2608be9f-ae8f-4613-a386-e0782e53e782" providerId="ADAL" clId="{95A11105-3DAE-4D06-9FA8-2CE2BD85650F}" dt="2023-10-24T15:53:42.661" v="0"/>
        <pc:sldMkLst>
          <pc:docMk/>
          <pc:sldMk cId="885963287" sldId="4830"/>
        </pc:sldMkLst>
      </pc:sldChg>
      <pc:sldChg chg="add">
        <pc:chgData name="Tyler Lum" userId="2608be9f-ae8f-4613-a386-e0782e53e782" providerId="ADAL" clId="{95A11105-3DAE-4D06-9FA8-2CE2BD85650F}" dt="2023-10-24T15:53:42.661" v="0"/>
        <pc:sldMkLst>
          <pc:docMk/>
          <pc:sldMk cId="1239004319" sldId="5377"/>
        </pc:sldMkLst>
      </pc:sldChg>
      <pc:sldChg chg="add">
        <pc:chgData name="Tyler Lum" userId="2608be9f-ae8f-4613-a386-e0782e53e782" providerId="ADAL" clId="{95A11105-3DAE-4D06-9FA8-2CE2BD85650F}" dt="2023-10-24T15:53:42.661" v="0"/>
        <pc:sldMkLst>
          <pc:docMk/>
          <pc:sldMk cId="2729050958" sldId="5378"/>
        </pc:sldMkLst>
      </pc:sldChg>
      <pc:sldChg chg="add">
        <pc:chgData name="Tyler Lum" userId="2608be9f-ae8f-4613-a386-e0782e53e782" providerId="ADAL" clId="{95A11105-3DAE-4D06-9FA8-2CE2BD85650F}" dt="2023-10-24T15:53:42.661" v="0"/>
        <pc:sldMkLst>
          <pc:docMk/>
          <pc:sldMk cId="1586158798" sldId="5379"/>
        </pc:sldMkLst>
      </pc:sldChg>
      <pc:sldChg chg="add">
        <pc:chgData name="Tyler Lum" userId="2608be9f-ae8f-4613-a386-e0782e53e782" providerId="ADAL" clId="{95A11105-3DAE-4D06-9FA8-2CE2BD85650F}" dt="2023-10-24T15:53:42.661" v="0"/>
        <pc:sldMkLst>
          <pc:docMk/>
          <pc:sldMk cId="1958719711" sldId="5380"/>
        </pc:sldMkLst>
      </pc:sldChg>
      <pc:sldChg chg="add">
        <pc:chgData name="Tyler Lum" userId="2608be9f-ae8f-4613-a386-e0782e53e782" providerId="ADAL" clId="{95A11105-3DAE-4D06-9FA8-2CE2BD85650F}" dt="2023-10-24T15:53:42.661" v="0"/>
        <pc:sldMkLst>
          <pc:docMk/>
          <pc:sldMk cId="582798546" sldId="53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5070F-37FC-445D-B669-B1EA9A0FE7D7}" type="datetimeFigureOut">
              <a:rPr lang="en-CA" smtClean="0"/>
              <a:t>2023-10-24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91229-875C-4B18-A226-CD0F946944B3}" type="slidenum">
              <a:rPr lang="en-CA" smtClean="0"/>
              <a:t>‹#›</a:t>
            </a:fld>
            <a:endParaRPr lang="en-CA"/>
          </a:p>
        </p:txBody>
      </p:sp>
    </p:spTree>
    <p:extLst>
      <p:ext uri="{BB962C8B-B14F-4D97-AF65-F5344CB8AC3E}">
        <p14:creationId xmlns:p14="http://schemas.microsoft.com/office/powerpoint/2010/main" val="203961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Arial" panose="020B0604020202020204" pitchFamily="34" charset="0"/>
                <a:cs typeface="Arial" panose="020B0604020202020204" pitchFamily="34" charset="0"/>
              </a:rPr>
              <a:t>Discord Data Download: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Arial" panose="020B0604020202020204" pitchFamily="34" charset="0"/>
                <a:cs typeface="Arial" panose="020B0604020202020204" pitchFamily="34" charset="0"/>
              </a:rPr>
              <a:t>Go to Google and search “How to get my data download for Discord?”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D4EF-6747-411F-A211-6CB6F9EA71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5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8DF83-DC6D-45EF-BF51-415BF6B828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62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8DF83-DC6D-45EF-BF51-415BF6B828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0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8DF83-DC6D-45EF-BF51-415BF6B828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0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8DF83-DC6D-45EF-BF51-415BF6B828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3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8DF83-DC6D-45EF-BF51-415BF6B828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2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Arial" panose="020B0604020202020204" pitchFamily="34" charset="0"/>
                <a:cs typeface="Arial" panose="020B0604020202020204" pitchFamily="34" charset="0"/>
              </a:rPr>
              <a:t>Snapchat Data Download: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Arial" panose="020B0604020202020204" pitchFamily="34" charset="0"/>
                <a:cs typeface="Arial" panose="020B0604020202020204" pitchFamily="34" charset="0"/>
              </a:rPr>
              <a:t>Go to Google and search “How to get my data download for Snapchat?”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DD4EF-6747-411F-A211-6CB6F9EA71C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56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9DD4EF-6747-411F-A211-6CB6F9EA71C0}" type="slidenum">
              <a:rPr lang="en-CA" smtClean="0"/>
              <a:t>3</a:t>
            </a:fld>
            <a:endParaRPr lang="en-CA"/>
          </a:p>
        </p:txBody>
      </p:sp>
    </p:spTree>
    <p:extLst>
      <p:ext uri="{BB962C8B-B14F-4D97-AF65-F5344CB8AC3E}">
        <p14:creationId xmlns:p14="http://schemas.microsoft.com/office/powerpoint/2010/main" val="400229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A9DD4EF-6747-411F-A211-6CB6F9EA71C0}" type="slidenum">
              <a:rPr lang="en-CA" smtClean="0"/>
              <a:t>4</a:t>
            </a:fld>
            <a:endParaRPr lang="en-CA"/>
          </a:p>
        </p:txBody>
      </p:sp>
    </p:spTree>
    <p:extLst>
      <p:ext uri="{BB962C8B-B14F-4D97-AF65-F5344CB8AC3E}">
        <p14:creationId xmlns:p14="http://schemas.microsoft.com/office/powerpoint/2010/main" val="35912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alerts for your children’s social media usernames, or the celebrities they follow. </a:t>
            </a:r>
            <a:endParaRPr lang="en-CA" dirty="0"/>
          </a:p>
        </p:txBody>
      </p:sp>
      <p:sp>
        <p:nvSpPr>
          <p:cNvPr id="4" name="Slide Number Placeholder 3"/>
          <p:cNvSpPr>
            <a:spLocks noGrp="1"/>
          </p:cNvSpPr>
          <p:nvPr>
            <p:ph type="sldNum" sz="quarter" idx="5"/>
          </p:nvPr>
        </p:nvSpPr>
        <p:spPr/>
        <p:txBody>
          <a:bodyPr/>
          <a:lstStyle/>
          <a:p>
            <a:fld id="{6CA91229-875C-4B18-A226-CD0F946944B3}" type="slidenum">
              <a:rPr lang="en-CA" smtClean="0"/>
              <a:t>5</a:t>
            </a:fld>
            <a:endParaRPr lang="en-CA"/>
          </a:p>
        </p:txBody>
      </p:sp>
    </p:spTree>
    <p:extLst>
      <p:ext uri="{BB962C8B-B14F-4D97-AF65-F5344CB8AC3E}">
        <p14:creationId xmlns:p14="http://schemas.microsoft.com/office/powerpoint/2010/main" val="173110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a:t>
            </a:r>
            <a:r>
              <a:rPr lang="en-US" baseline="0" dirty="0"/>
              <a:t>e out phone and make sure location services are off to prevent the metadata on photos. </a:t>
            </a:r>
          </a:p>
          <a:p>
            <a:endParaRPr lang="en-US" baseline="0" dirty="0"/>
          </a:p>
          <a:p>
            <a:r>
              <a:rPr lang="en-US" baseline="0" dirty="0"/>
              <a:t>IPHONE</a:t>
            </a:r>
          </a:p>
          <a:p>
            <a:r>
              <a:rPr lang="en-US" baseline="0" dirty="0"/>
              <a:t>-Settings</a:t>
            </a:r>
          </a:p>
          <a:p>
            <a:r>
              <a:rPr lang="en-US" baseline="0" dirty="0"/>
              <a:t>-Privacy</a:t>
            </a:r>
          </a:p>
          <a:p>
            <a:r>
              <a:rPr lang="en-US" baseline="0" dirty="0"/>
              <a:t>-Locations Services</a:t>
            </a:r>
          </a:p>
          <a:p>
            <a:r>
              <a:rPr lang="en-US" baseline="0" dirty="0"/>
              <a:t>-Camera (OFF)</a:t>
            </a:r>
          </a:p>
          <a:p>
            <a:endParaRPr lang="en-US" baseline="0" dirty="0"/>
          </a:p>
          <a:p>
            <a:r>
              <a:rPr lang="en-US" baseline="0" dirty="0"/>
              <a:t>Samsung</a:t>
            </a:r>
          </a:p>
          <a:p>
            <a:r>
              <a:rPr lang="en-US" baseline="0" dirty="0"/>
              <a:t>-Click on your camera</a:t>
            </a:r>
          </a:p>
          <a:p>
            <a:r>
              <a:rPr lang="en-US" baseline="0" dirty="0"/>
              <a:t>-Settings</a:t>
            </a:r>
          </a:p>
          <a:p>
            <a:r>
              <a:rPr lang="en-US" baseline="0" dirty="0"/>
              <a:t>-Locations Tags (OFF)</a:t>
            </a:r>
          </a:p>
          <a:p>
            <a:endParaRPr lang="en-US" dirty="0">
              <a:cs typeface="Calibri"/>
            </a:endParaRPr>
          </a:p>
        </p:txBody>
      </p:sp>
      <p:sp>
        <p:nvSpPr>
          <p:cNvPr id="4" name="Slide Number Placeholder 3"/>
          <p:cNvSpPr>
            <a:spLocks noGrp="1"/>
          </p:cNvSpPr>
          <p:nvPr>
            <p:ph type="sldNum" sz="quarter" idx="10"/>
          </p:nvPr>
        </p:nvSpPr>
        <p:spPr/>
        <p:txBody>
          <a:bodyPr/>
          <a:lstStyle/>
          <a:p>
            <a:fld id="{42B6D0EE-5C70-8C44-BFB4-54DD964CA43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5305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FFFE7-E12D-4620-8808-AF92DB25816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65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https://www.youtube.com/watch?v=WAq4oS2OZM4 </a:t>
            </a:r>
            <a:r>
              <a:rPr lang="en-US" dirty="0">
                <a:sym typeface="Wingdings" panose="05000000000000000000" pitchFamily="2" charset="2"/>
              </a:rPr>
              <a:t> A Guide to Navigating Online Information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655CF-B8EA-4771-A906-F98C547F174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3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8DF83-DC6D-45EF-BF51-415BF6B828E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0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D5CE-BA65-4877-BC0D-BF760ACAC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E69060-0D70-4C8F-9CC3-18EFA4159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EE2E8-6048-4BC2-B303-757A115E4BE4}"/>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5" name="Footer Placeholder 4">
            <a:extLst>
              <a:ext uri="{FF2B5EF4-FFF2-40B4-BE49-F238E27FC236}">
                <a16:creationId xmlns:a16="http://schemas.microsoft.com/office/drawing/2014/main" id="{D695D64F-862A-48B2-9756-2A24F6D73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F2956-F7E3-4DF0-9B94-433B0A739FA3}"/>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16566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5249-3E16-4061-9A96-6919EDF076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E1323-7F8E-4391-AFAB-8A61D26784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731CC-EDBA-4649-9853-A6E395409DDE}"/>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5" name="Footer Placeholder 4">
            <a:extLst>
              <a:ext uri="{FF2B5EF4-FFF2-40B4-BE49-F238E27FC236}">
                <a16:creationId xmlns:a16="http://schemas.microsoft.com/office/drawing/2014/main" id="{4720DE81-022B-4F68-B174-CACA7AF55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FA338-D1AC-487D-A2BD-EDBEB2BFBB39}"/>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96973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32897C-CEB8-4AA7-9F8F-2B9E6368EA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1CAB3C-754B-4FD3-8991-15299931ED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C7D41-4810-4695-9079-A9D8411C6F3F}"/>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5" name="Footer Placeholder 4">
            <a:extLst>
              <a:ext uri="{FF2B5EF4-FFF2-40B4-BE49-F238E27FC236}">
                <a16:creationId xmlns:a16="http://schemas.microsoft.com/office/drawing/2014/main" id="{36E9AF0A-DD79-4D40-A26A-29680BE05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EFCA-F3B3-4F6A-B236-C4A188208848}"/>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3877516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151325-7226-FA4C-8024-F2E8522F7A3D}"/>
              </a:ext>
            </a:extLst>
          </p:cNvPr>
          <p:cNvSpPr/>
          <p:nvPr userDrawn="1"/>
        </p:nvSpPr>
        <p:spPr>
          <a:xfrm>
            <a:off x="2133600" y="4"/>
            <a:ext cx="10058400" cy="687656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B41623-CEC4-C044-A114-25DC85CE87DE}"/>
              </a:ext>
            </a:extLst>
          </p:cNvPr>
          <p:cNvSpPr/>
          <p:nvPr userDrawn="1"/>
        </p:nvSpPr>
        <p:spPr>
          <a:xfrm>
            <a:off x="0" y="-18570"/>
            <a:ext cx="3536426" cy="6876567"/>
          </a:xfrm>
          <a:prstGeom prst="rect">
            <a:avLst/>
          </a:prstGeom>
          <a:solidFill>
            <a:srgbClr val="14233F"/>
          </a:solidFill>
          <a:ln>
            <a:solidFill>
              <a:srgbClr val="14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9120E405-739F-F647-95B1-9A1CC28207EF}"/>
              </a:ext>
            </a:extLst>
          </p:cNvPr>
          <p:cNvPicPr>
            <a:picLocks noChangeAspect="1"/>
          </p:cNvPicPr>
          <p:nvPr userDrawn="1"/>
        </p:nvPicPr>
        <p:blipFill>
          <a:blip r:embed="rId2"/>
          <a:stretch>
            <a:fillRect/>
          </a:stretch>
        </p:blipFill>
        <p:spPr>
          <a:xfrm>
            <a:off x="680799" y="5534049"/>
            <a:ext cx="2432522" cy="845301"/>
          </a:xfrm>
          <a:prstGeom prst="rect">
            <a:avLst/>
          </a:prstGeom>
        </p:spPr>
      </p:pic>
    </p:spTree>
    <p:extLst>
      <p:ext uri="{BB962C8B-B14F-4D97-AF65-F5344CB8AC3E}">
        <p14:creationId xmlns:p14="http://schemas.microsoft.com/office/powerpoint/2010/main" val="273699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F7F0F8-EB4F-5847-9BF8-FB535DFF08D1}"/>
              </a:ext>
            </a:extLst>
          </p:cNvPr>
          <p:cNvSpPr/>
          <p:nvPr userDrawn="1"/>
        </p:nvSpPr>
        <p:spPr>
          <a:xfrm>
            <a:off x="0" y="-18570"/>
            <a:ext cx="12192000" cy="687656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39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Clos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18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151325-7226-FA4C-8024-F2E8522F7A3D}"/>
              </a:ext>
            </a:extLst>
          </p:cNvPr>
          <p:cNvSpPr/>
          <p:nvPr userDrawn="1"/>
        </p:nvSpPr>
        <p:spPr>
          <a:xfrm>
            <a:off x="2133600" y="4"/>
            <a:ext cx="10058400" cy="687656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B41623-CEC4-C044-A114-25DC85CE87DE}"/>
              </a:ext>
            </a:extLst>
          </p:cNvPr>
          <p:cNvSpPr/>
          <p:nvPr userDrawn="1"/>
        </p:nvSpPr>
        <p:spPr>
          <a:xfrm>
            <a:off x="0" y="-18570"/>
            <a:ext cx="3536426" cy="6876567"/>
          </a:xfrm>
          <a:prstGeom prst="rect">
            <a:avLst/>
          </a:prstGeom>
          <a:solidFill>
            <a:srgbClr val="14233F"/>
          </a:solidFill>
          <a:ln>
            <a:solidFill>
              <a:srgbClr val="14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83DE36F-AF2A-E62C-13C0-4FB27529CBEB}"/>
              </a:ext>
            </a:extLst>
          </p:cNvPr>
          <p:cNvGrpSpPr/>
          <p:nvPr userDrawn="1"/>
        </p:nvGrpSpPr>
        <p:grpSpPr>
          <a:xfrm>
            <a:off x="260157" y="6103045"/>
            <a:ext cx="2922439" cy="521486"/>
            <a:chOff x="3799517" y="5924868"/>
            <a:chExt cx="4395608" cy="844407"/>
          </a:xfrm>
        </p:grpSpPr>
        <p:pic>
          <p:nvPicPr>
            <p:cNvPr id="2" name="Picture 1" descr="Text, logo&#10;&#10;Description automatically generated">
              <a:extLst>
                <a:ext uri="{FF2B5EF4-FFF2-40B4-BE49-F238E27FC236}">
                  <a16:creationId xmlns:a16="http://schemas.microsoft.com/office/drawing/2014/main" id="{1A3B38BF-9F10-7DF8-26D6-5BBF46DB2A88}"/>
                </a:ext>
              </a:extLst>
            </p:cNvPr>
            <p:cNvPicPr/>
            <p:nvPr userDrawn="1"/>
          </p:nvPicPr>
          <p:blipFill>
            <a:blip r:embed="rId2"/>
            <a:stretch>
              <a:fillRect/>
            </a:stretch>
          </p:blipFill>
          <p:spPr>
            <a:xfrm>
              <a:off x="3799517" y="5924868"/>
              <a:ext cx="2426525" cy="844406"/>
            </a:xfrm>
            <a:prstGeom prst="rect">
              <a:avLst/>
            </a:prstGeom>
          </p:spPr>
        </p:pic>
        <p:pic>
          <p:nvPicPr>
            <p:cNvPr id="3" name="Picture 2" descr="Text&#10;&#10;Description automatically generated">
              <a:extLst>
                <a:ext uri="{FF2B5EF4-FFF2-40B4-BE49-F238E27FC236}">
                  <a16:creationId xmlns:a16="http://schemas.microsoft.com/office/drawing/2014/main" id="{E8499FAD-D6D1-FD36-C79B-FF1A5FE84EE9}"/>
                </a:ext>
              </a:extLst>
            </p:cNvPr>
            <p:cNvPicPr/>
            <p:nvPr userDrawn="1"/>
          </p:nvPicPr>
          <p:blipFill>
            <a:blip r:embed="rId3"/>
            <a:stretch>
              <a:fillRect/>
            </a:stretch>
          </p:blipFill>
          <p:spPr>
            <a:xfrm>
              <a:off x="6491015" y="5927420"/>
              <a:ext cx="1704110" cy="841855"/>
            </a:xfrm>
            <a:prstGeom prst="rect">
              <a:avLst/>
            </a:prstGeom>
          </p:spPr>
        </p:pic>
      </p:grpSp>
      <p:sp>
        <p:nvSpPr>
          <p:cNvPr id="6" name="Text Placeholder 5">
            <a:extLst>
              <a:ext uri="{FF2B5EF4-FFF2-40B4-BE49-F238E27FC236}">
                <a16:creationId xmlns:a16="http://schemas.microsoft.com/office/drawing/2014/main" id="{5925511D-A39C-EB6C-B46E-2F70AF6C8EF9}"/>
              </a:ext>
            </a:extLst>
          </p:cNvPr>
          <p:cNvSpPr>
            <a:spLocks noGrp="1"/>
          </p:cNvSpPr>
          <p:nvPr>
            <p:ph type="body" sz="quarter" idx="10" hasCustomPrompt="1"/>
          </p:nvPr>
        </p:nvSpPr>
        <p:spPr>
          <a:xfrm>
            <a:off x="260350" y="1147762"/>
            <a:ext cx="3008313" cy="4632325"/>
          </a:xfrm>
        </p:spPr>
        <p:txBody>
          <a:bodyPr>
            <a:normAutofit/>
          </a:bodyPr>
          <a:lstStyle>
            <a:lvl1pPr marL="0" indent="0">
              <a:buNone/>
              <a:defRPr sz="4000" b="1">
                <a:solidFill>
                  <a:schemeClr val="bg1"/>
                </a:solidFill>
              </a:defRPr>
            </a:lvl1pPr>
          </a:lstStyle>
          <a:p>
            <a:pPr lvl="0"/>
            <a:r>
              <a:rPr lang="en-US" b="1"/>
              <a:t>TITLE</a:t>
            </a:r>
            <a:endParaRPr lang="en-CA"/>
          </a:p>
        </p:txBody>
      </p:sp>
      <p:sp>
        <p:nvSpPr>
          <p:cNvPr id="10" name="Text Placeholder 9">
            <a:extLst>
              <a:ext uri="{FF2B5EF4-FFF2-40B4-BE49-F238E27FC236}">
                <a16:creationId xmlns:a16="http://schemas.microsoft.com/office/drawing/2014/main" id="{F92978B4-9E34-B690-0345-BD655F4A08AA}"/>
              </a:ext>
            </a:extLst>
          </p:cNvPr>
          <p:cNvSpPr>
            <a:spLocks noGrp="1"/>
          </p:cNvSpPr>
          <p:nvPr>
            <p:ph type="body" sz="quarter" idx="11" hasCustomPrompt="1"/>
          </p:nvPr>
        </p:nvSpPr>
        <p:spPr>
          <a:xfrm>
            <a:off x="4080294" y="1147763"/>
            <a:ext cx="7686256" cy="4632325"/>
          </a:xfrm>
        </p:spPr>
        <p:txBody>
          <a:bodyPr/>
          <a:lstStyle>
            <a:lvl1pPr marL="0" indent="0">
              <a:buNone/>
              <a:defRPr sz="2400"/>
            </a:lvl1pPr>
          </a:lstStyle>
          <a:p>
            <a:pPr lvl="0"/>
            <a:r>
              <a:rPr lang="en-CA"/>
              <a:t>Lorem ipsum dolor sit </a:t>
            </a:r>
            <a:r>
              <a:rPr lang="en-CA" err="1"/>
              <a:t>amet</a:t>
            </a:r>
            <a:r>
              <a:rPr lang="en-CA"/>
              <a:t>, </a:t>
            </a:r>
            <a:r>
              <a:rPr lang="en-CA" err="1"/>
              <a:t>consectetuer</a:t>
            </a:r>
            <a:r>
              <a:rPr lang="en-CA"/>
              <a:t> </a:t>
            </a:r>
            <a:r>
              <a:rPr lang="en-CA" err="1"/>
              <a:t>adipiscing</a:t>
            </a:r>
            <a:r>
              <a:rPr lang="en-CA"/>
              <a:t> </a:t>
            </a:r>
            <a:r>
              <a:rPr lang="en-CA" err="1"/>
              <a:t>elit</a:t>
            </a:r>
            <a:r>
              <a:rPr lang="en-CA"/>
              <a:t>. Maecenas </a:t>
            </a:r>
            <a:r>
              <a:rPr lang="en-CA" err="1"/>
              <a:t>porttitor</a:t>
            </a:r>
            <a:r>
              <a:rPr lang="en-CA"/>
              <a:t> </a:t>
            </a:r>
            <a:r>
              <a:rPr lang="en-CA" err="1"/>
              <a:t>congue</a:t>
            </a:r>
            <a:r>
              <a:rPr lang="en-CA"/>
              <a:t> </a:t>
            </a:r>
            <a:r>
              <a:rPr lang="en-CA" err="1"/>
              <a:t>massa</a:t>
            </a:r>
            <a:r>
              <a:rPr lang="en-CA"/>
              <a:t>. </a:t>
            </a:r>
            <a:r>
              <a:rPr lang="en-CA" err="1"/>
              <a:t>Fusce</a:t>
            </a:r>
            <a:r>
              <a:rPr lang="en-CA"/>
              <a:t> </a:t>
            </a:r>
            <a:r>
              <a:rPr lang="en-CA" err="1"/>
              <a:t>posuere</a:t>
            </a:r>
            <a:r>
              <a:rPr lang="en-CA"/>
              <a:t>, magna sed pulvinar </a:t>
            </a:r>
            <a:r>
              <a:rPr lang="en-CA" err="1"/>
              <a:t>ultricies</a:t>
            </a:r>
            <a:r>
              <a:rPr lang="en-CA"/>
              <a:t>, </a:t>
            </a:r>
            <a:r>
              <a:rPr lang="en-CA" err="1"/>
              <a:t>purus</a:t>
            </a:r>
            <a:r>
              <a:rPr lang="en-CA"/>
              <a:t> </a:t>
            </a:r>
            <a:r>
              <a:rPr lang="en-CA" err="1"/>
              <a:t>lectus</a:t>
            </a:r>
            <a:r>
              <a:rPr lang="en-CA"/>
              <a:t> </a:t>
            </a:r>
            <a:r>
              <a:rPr lang="en-CA" err="1"/>
              <a:t>malesuada</a:t>
            </a:r>
            <a:r>
              <a:rPr lang="en-CA"/>
              <a:t> libero, sit </a:t>
            </a:r>
            <a:r>
              <a:rPr lang="en-CA" err="1"/>
              <a:t>amet</a:t>
            </a:r>
            <a:r>
              <a:rPr lang="en-CA"/>
              <a:t> </a:t>
            </a:r>
            <a:r>
              <a:rPr lang="en-CA" err="1"/>
              <a:t>commodo</a:t>
            </a:r>
            <a:r>
              <a:rPr lang="en-CA"/>
              <a:t> magna eros </a:t>
            </a:r>
            <a:r>
              <a:rPr lang="en-CA" err="1"/>
              <a:t>quis</a:t>
            </a:r>
            <a:r>
              <a:rPr lang="en-CA"/>
              <a:t> </a:t>
            </a:r>
            <a:r>
              <a:rPr lang="en-CA" err="1"/>
              <a:t>urna</a:t>
            </a:r>
            <a:r>
              <a:rPr lang="en-CA"/>
              <a:t>.</a:t>
            </a:r>
          </a:p>
          <a:p>
            <a:pPr lvl="0"/>
            <a:endParaRPr lang="en-CA"/>
          </a:p>
          <a:p>
            <a:pPr lvl="0"/>
            <a:r>
              <a:rPr lang="en-CA"/>
              <a:t>Nunc </a:t>
            </a:r>
            <a:r>
              <a:rPr lang="en-CA" err="1"/>
              <a:t>viverra</a:t>
            </a:r>
            <a:r>
              <a:rPr lang="en-CA"/>
              <a:t> </a:t>
            </a:r>
            <a:r>
              <a:rPr lang="en-CA" err="1"/>
              <a:t>imperdiet</a:t>
            </a:r>
            <a:r>
              <a:rPr lang="en-CA"/>
              <a:t> </a:t>
            </a:r>
            <a:r>
              <a:rPr lang="en-CA" err="1"/>
              <a:t>enim</a:t>
            </a:r>
            <a:r>
              <a:rPr lang="en-CA"/>
              <a:t>. </a:t>
            </a:r>
            <a:r>
              <a:rPr lang="en-CA" err="1"/>
              <a:t>Fusce</a:t>
            </a:r>
            <a:r>
              <a:rPr lang="en-CA"/>
              <a:t> est. </a:t>
            </a:r>
            <a:r>
              <a:rPr lang="en-CA" err="1"/>
              <a:t>Vivamus</a:t>
            </a:r>
            <a:r>
              <a:rPr lang="en-CA"/>
              <a:t> a </a:t>
            </a:r>
            <a:r>
              <a:rPr lang="en-CA" err="1"/>
              <a:t>tellus</a:t>
            </a:r>
            <a:r>
              <a:rPr lang="en-CA"/>
              <a:t>.</a:t>
            </a:r>
          </a:p>
          <a:p>
            <a:pPr lvl="0"/>
            <a:endParaRPr lang="en-CA"/>
          </a:p>
          <a:p>
            <a:pPr lvl="0"/>
            <a:r>
              <a:rPr lang="en-CA" err="1"/>
              <a:t>Pellentesque</a:t>
            </a:r>
            <a:r>
              <a:rPr lang="en-CA"/>
              <a:t> habitant </a:t>
            </a:r>
            <a:r>
              <a:rPr lang="en-CA" err="1"/>
              <a:t>morbi</a:t>
            </a:r>
            <a:r>
              <a:rPr lang="en-CA"/>
              <a:t> </a:t>
            </a:r>
            <a:r>
              <a:rPr lang="en-CA" err="1"/>
              <a:t>tristique</a:t>
            </a:r>
            <a:r>
              <a:rPr lang="en-CA"/>
              <a:t> </a:t>
            </a:r>
            <a:r>
              <a:rPr lang="en-CA" err="1"/>
              <a:t>senectus</a:t>
            </a:r>
            <a:r>
              <a:rPr lang="en-CA"/>
              <a:t> et </a:t>
            </a:r>
            <a:r>
              <a:rPr lang="en-CA" err="1"/>
              <a:t>netus</a:t>
            </a:r>
            <a:r>
              <a:rPr lang="en-CA"/>
              <a:t> et </a:t>
            </a:r>
            <a:r>
              <a:rPr lang="en-CA" err="1"/>
              <a:t>malesuada</a:t>
            </a:r>
            <a:r>
              <a:rPr lang="en-CA"/>
              <a:t> fames ac </a:t>
            </a:r>
            <a:r>
              <a:rPr lang="en-CA" err="1"/>
              <a:t>turpis</a:t>
            </a:r>
            <a:r>
              <a:rPr lang="en-CA"/>
              <a:t> </a:t>
            </a:r>
            <a:r>
              <a:rPr lang="en-CA" err="1"/>
              <a:t>egestas</a:t>
            </a:r>
            <a:r>
              <a:rPr lang="en-CA"/>
              <a:t>. Proin pharetra </a:t>
            </a:r>
            <a:r>
              <a:rPr lang="en-CA" err="1"/>
              <a:t>nonummy</a:t>
            </a:r>
            <a:r>
              <a:rPr lang="en-CA"/>
              <a:t> </a:t>
            </a:r>
            <a:r>
              <a:rPr lang="en-CA" err="1"/>
              <a:t>pede</a:t>
            </a:r>
            <a:r>
              <a:rPr lang="en-CA"/>
              <a:t>. </a:t>
            </a:r>
            <a:r>
              <a:rPr lang="en-CA" err="1"/>
              <a:t>Mauris</a:t>
            </a:r>
            <a:r>
              <a:rPr lang="en-CA"/>
              <a:t> et </a:t>
            </a:r>
            <a:r>
              <a:rPr lang="en-CA" err="1"/>
              <a:t>orci</a:t>
            </a:r>
            <a:r>
              <a:rPr lang="en-CA"/>
              <a:t>.</a:t>
            </a:r>
          </a:p>
          <a:p>
            <a:pPr lvl="0"/>
            <a:endParaRPr lang="en-CA"/>
          </a:p>
        </p:txBody>
      </p:sp>
    </p:spTree>
    <p:extLst>
      <p:ext uri="{BB962C8B-B14F-4D97-AF65-F5344CB8AC3E}">
        <p14:creationId xmlns:p14="http://schemas.microsoft.com/office/powerpoint/2010/main" val="278592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B7FD-8F84-4547-8303-D00C6FAB9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150A6-CCF8-4844-9455-3E64743E84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BE10C-DC72-4BF3-856F-260B803F0C78}"/>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5" name="Footer Placeholder 4">
            <a:extLst>
              <a:ext uri="{FF2B5EF4-FFF2-40B4-BE49-F238E27FC236}">
                <a16:creationId xmlns:a16="http://schemas.microsoft.com/office/drawing/2014/main" id="{77AA6D1C-3BB6-4D2D-AE58-CAA44DD79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BFB56-5FFE-4CB9-9E5A-F029F09223D5}"/>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423357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856BF-772B-4E55-8767-9E03710C4C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85B5A6-BAED-40E4-9CE3-16DDABA6F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A8A40-EC3A-4536-8F76-F6151E28A1E2}"/>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5" name="Footer Placeholder 4">
            <a:extLst>
              <a:ext uri="{FF2B5EF4-FFF2-40B4-BE49-F238E27FC236}">
                <a16:creationId xmlns:a16="http://schemas.microsoft.com/office/drawing/2014/main" id="{1D05BF3A-731C-4BC8-8D66-DA79C2DC3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79E79-D592-4068-8F93-0EFB1734E6C1}"/>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257871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7EFC2-9D32-4CDF-B7E3-EFDD2A75A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E38FB-66C3-438E-A04A-5264FEC750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B8A9BC-9803-43A3-9FC1-9B9EB75776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91F43-D2FE-4400-9320-FD3839CE47E0}"/>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6" name="Footer Placeholder 5">
            <a:extLst>
              <a:ext uri="{FF2B5EF4-FFF2-40B4-BE49-F238E27FC236}">
                <a16:creationId xmlns:a16="http://schemas.microsoft.com/office/drawing/2014/main" id="{47F64537-881B-4857-A6C2-168B650D0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02C33-3E82-42CC-8FEB-F528ACD68563}"/>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187792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24B2-7041-4BE8-B646-188F4CFC68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C7AD4-461F-46D6-A082-83352D242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4DDBB3-6516-4637-BD21-0BC9B15133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301A8-5F66-4FA6-B3E8-670B851357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68DB4C-FEEB-44B5-90CC-27F6A9650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B565B2-50E5-4497-A7A5-8CDE950D564D}"/>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8" name="Footer Placeholder 7">
            <a:extLst>
              <a:ext uri="{FF2B5EF4-FFF2-40B4-BE49-F238E27FC236}">
                <a16:creationId xmlns:a16="http://schemas.microsoft.com/office/drawing/2014/main" id="{FABD4D50-3629-40E0-997D-EAFD7F150E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016FFD-A1B2-46CF-9C8B-4D4976AE2714}"/>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409934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B803-6DD7-4661-A026-E6E5EE68E5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8A3701-1021-491B-AE2C-47A663F6E72C}"/>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4" name="Footer Placeholder 3">
            <a:extLst>
              <a:ext uri="{FF2B5EF4-FFF2-40B4-BE49-F238E27FC236}">
                <a16:creationId xmlns:a16="http://schemas.microsoft.com/office/drawing/2014/main" id="{094254D4-C34F-4838-A44B-21F816A83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8F522A-DCAA-4A43-AEBB-2F2F1FA42D2A}"/>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121048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21A23-2B29-4AA6-BB97-3108FDE1B9F5}"/>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3" name="Footer Placeholder 2">
            <a:extLst>
              <a:ext uri="{FF2B5EF4-FFF2-40B4-BE49-F238E27FC236}">
                <a16:creationId xmlns:a16="http://schemas.microsoft.com/office/drawing/2014/main" id="{0EAEA498-BDD9-4192-BA53-8C383719F0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98847-A521-4C60-B05E-A308131A2EC0}"/>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101410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504F-3744-4B90-9EBF-1191F7911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0E3A8-D252-479E-992C-757E3A0F7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2C9AAA-2344-4B7E-9250-C171BF265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F7A36-B674-4C4C-8CBD-BC05C6F31F1A}"/>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6" name="Footer Placeholder 5">
            <a:extLst>
              <a:ext uri="{FF2B5EF4-FFF2-40B4-BE49-F238E27FC236}">
                <a16:creationId xmlns:a16="http://schemas.microsoft.com/office/drawing/2014/main" id="{FD46A26A-FDE9-4F67-BFA3-AE96EB295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7A5AD-A22B-4F76-B4CB-465C510A0ACA}"/>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72404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75AC-FAC1-4EC5-BA75-0B0429370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B1F7DD-5918-474F-BD6D-B075C78EC6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886259-06BD-470B-8611-098CE6D0D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460C2-0FBF-4B53-89FA-3D3DED9AA070}"/>
              </a:ext>
            </a:extLst>
          </p:cNvPr>
          <p:cNvSpPr>
            <a:spLocks noGrp="1"/>
          </p:cNvSpPr>
          <p:nvPr>
            <p:ph type="dt" sz="half" idx="10"/>
          </p:nvPr>
        </p:nvSpPr>
        <p:spPr/>
        <p:txBody>
          <a:bodyPr/>
          <a:lstStyle/>
          <a:p>
            <a:fld id="{B7F0757C-CA2E-4AA4-810E-CB1DC8D9425E}" type="datetimeFigureOut">
              <a:rPr lang="en-US" smtClean="0"/>
              <a:t>10/24/2023</a:t>
            </a:fld>
            <a:endParaRPr lang="en-US"/>
          </a:p>
        </p:txBody>
      </p:sp>
      <p:sp>
        <p:nvSpPr>
          <p:cNvPr id="6" name="Footer Placeholder 5">
            <a:extLst>
              <a:ext uri="{FF2B5EF4-FFF2-40B4-BE49-F238E27FC236}">
                <a16:creationId xmlns:a16="http://schemas.microsoft.com/office/drawing/2014/main" id="{C9A0A9AC-CB93-4A7F-9003-69346C6F0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B6522-1433-4252-B151-E2A91831769C}"/>
              </a:ext>
            </a:extLst>
          </p:cNvPr>
          <p:cNvSpPr>
            <a:spLocks noGrp="1"/>
          </p:cNvSpPr>
          <p:nvPr>
            <p:ph type="sldNum" sz="quarter" idx="12"/>
          </p:nvPr>
        </p:nvSpPr>
        <p:spPr/>
        <p:txBody>
          <a:bodyPr/>
          <a:lstStyle/>
          <a:p>
            <a:fld id="{A2B9ADFF-5B78-4356-874C-2B98885485A9}" type="slidenum">
              <a:rPr lang="en-US" smtClean="0"/>
              <a:t>‹#›</a:t>
            </a:fld>
            <a:endParaRPr lang="en-US"/>
          </a:p>
        </p:txBody>
      </p:sp>
    </p:spTree>
    <p:extLst>
      <p:ext uri="{BB962C8B-B14F-4D97-AF65-F5344CB8AC3E}">
        <p14:creationId xmlns:p14="http://schemas.microsoft.com/office/powerpoint/2010/main" val="221398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FB127-F3D6-454A-9EA7-F0F3D0EA1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ED1ED-C573-4B17-B183-EE96541F0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D250C-9646-4055-891B-52D2C1361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0757C-CA2E-4AA4-810E-CB1DC8D9425E}" type="datetimeFigureOut">
              <a:rPr lang="en-US" smtClean="0"/>
              <a:t>10/24/2023</a:t>
            </a:fld>
            <a:endParaRPr lang="en-US"/>
          </a:p>
        </p:txBody>
      </p:sp>
      <p:sp>
        <p:nvSpPr>
          <p:cNvPr id="5" name="Footer Placeholder 4">
            <a:extLst>
              <a:ext uri="{FF2B5EF4-FFF2-40B4-BE49-F238E27FC236}">
                <a16:creationId xmlns:a16="http://schemas.microsoft.com/office/drawing/2014/main" id="{E942E338-90D0-4081-9142-E255FC614C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1C2C52-37F7-4C9C-B54D-09CEADE45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9ADFF-5B78-4356-874C-2B98885485A9}" type="slidenum">
              <a:rPr lang="en-US" smtClean="0"/>
              <a:t>‹#›</a:t>
            </a:fld>
            <a:endParaRPr lang="en-US"/>
          </a:p>
        </p:txBody>
      </p:sp>
    </p:spTree>
    <p:extLst>
      <p:ext uri="{BB962C8B-B14F-4D97-AF65-F5344CB8AC3E}">
        <p14:creationId xmlns:p14="http://schemas.microsoft.com/office/powerpoint/2010/main" val="4256827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support.google.com/youtube/answer/6327615?hl=en-GB"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faq.whatsapp.com/694350718331007/?cms_platform=iphone&amp;helpref=platform_switcher"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hyperlink" Target="https://faq.whatsapp.com/678712076864311/?cms_platform=android&amp;helpref=platform_switcher" TargetMode="External"/><Relationship Id="rId4" Type="http://schemas.openxmlformats.org/officeDocument/2006/relationships/hyperlink" Target="https://faq.whatsapp.com/1142481766359885/?helpref=hc_fnav&amp;cms_platform=androi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B17D4-9BA7-E3D5-58B1-995124A5EDFF}"/>
              </a:ext>
            </a:extLst>
          </p:cNvPr>
          <p:cNvPicPr>
            <a:picLocks noChangeAspect="1"/>
          </p:cNvPicPr>
          <p:nvPr/>
        </p:nvPicPr>
        <p:blipFill>
          <a:blip r:embed="rId3"/>
          <a:stretch>
            <a:fillRect/>
          </a:stretch>
        </p:blipFill>
        <p:spPr>
          <a:xfrm>
            <a:off x="2942468" y="1195299"/>
            <a:ext cx="8924265" cy="4467401"/>
          </a:xfrm>
          <a:prstGeom prst="rect">
            <a:avLst/>
          </a:prstGeom>
        </p:spPr>
      </p:pic>
      <p:pic>
        <p:nvPicPr>
          <p:cNvPr id="3" name="Picture 2">
            <a:extLst>
              <a:ext uri="{FF2B5EF4-FFF2-40B4-BE49-F238E27FC236}">
                <a16:creationId xmlns:a16="http://schemas.microsoft.com/office/drawing/2014/main" id="{2E0D6C4C-AE5D-A6BD-B568-19002F3E8F5A}"/>
              </a:ext>
            </a:extLst>
          </p:cNvPr>
          <p:cNvPicPr>
            <a:picLocks noChangeAspect="1"/>
          </p:cNvPicPr>
          <p:nvPr/>
        </p:nvPicPr>
        <p:blipFill>
          <a:blip r:embed="rId4"/>
          <a:stretch>
            <a:fillRect/>
          </a:stretch>
        </p:blipFill>
        <p:spPr>
          <a:xfrm>
            <a:off x="159100" y="1895722"/>
            <a:ext cx="2725148" cy="3066554"/>
          </a:xfrm>
          <a:prstGeom prst="rect">
            <a:avLst/>
          </a:prstGeom>
        </p:spPr>
      </p:pic>
      <p:pic>
        <p:nvPicPr>
          <p:cNvPr id="4" name="Picture 3">
            <a:extLst>
              <a:ext uri="{FF2B5EF4-FFF2-40B4-BE49-F238E27FC236}">
                <a16:creationId xmlns:a16="http://schemas.microsoft.com/office/drawing/2014/main" id="{FF1E97EA-6A0B-2491-2686-7B5961EC964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202" b="96953" l="7343" r="96112">
                        <a14:foregroundMark x1="13607" y1="92521" x2="13607" y2="92521"/>
                        <a14:foregroundMark x1="16199" y1="96953" x2="16199" y2="96953"/>
                        <a14:foregroundMark x1="93521" y1="29917" x2="93521" y2="29917"/>
                        <a14:foregroundMark x1="84665" y1="8587" x2="84665" y2="8587"/>
                        <a14:foregroundMark x1="96544" y1="28255" x2="96544" y2="28255"/>
                        <a14:foregroundMark x1="7559" y1="93075" x2="7559" y2="93075"/>
                        <a14:foregroundMark x1="84449" y1="7202" x2="84449" y2="7202"/>
                      </a14:backgroundRemoval>
                    </a14:imgEffect>
                  </a14:imgLayer>
                </a14:imgProps>
              </a:ext>
            </a:extLst>
          </a:blip>
          <a:stretch>
            <a:fillRect/>
          </a:stretch>
        </p:blipFill>
        <p:spPr>
          <a:xfrm>
            <a:off x="3047918" y="1444039"/>
            <a:ext cx="2612815" cy="2037206"/>
          </a:xfrm>
          <a:prstGeom prst="rect">
            <a:avLst/>
          </a:prstGeom>
        </p:spPr>
      </p:pic>
      <p:pic>
        <p:nvPicPr>
          <p:cNvPr id="5" name="Picture 4">
            <a:extLst>
              <a:ext uri="{FF2B5EF4-FFF2-40B4-BE49-F238E27FC236}">
                <a16:creationId xmlns:a16="http://schemas.microsoft.com/office/drawing/2014/main" id="{26D04353-6558-E621-BE37-113B8D73F178}"/>
              </a:ext>
            </a:extLst>
          </p:cNvPr>
          <p:cNvPicPr>
            <a:picLocks noChangeAspect="1"/>
          </p:cNvPicPr>
          <p:nvPr/>
        </p:nvPicPr>
        <p:blipFill>
          <a:blip r:embed="rId7"/>
          <a:stretch>
            <a:fillRect/>
          </a:stretch>
        </p:blipFill>
        <p:spPr>
          <a:xfrm>
            <a:off x="2884248" y="2742894"/>
            <a:ext cx="8714098" cy="1269044"/>
          </a:xfrm>
          <a:prstGeom prst="rect">
            <a:avLst/>
          </a:prstGeom>
        </p:spPr>
      </p:pic>
      <p:sp>
        <p:nvSpPr>
          <p:cNvPr id="6" name="Rectangle 5">
            <a:extLst>
              <a:ext uri="{FF2B5EF4-FFF2-40B4-BE49-F238E27FC236}">
                <a16:creationId xmlns:a16="http://schemas.microsoft.com/office/drawing/2014/main" id="{47865966-7A82-A7A2-25DF-2011B5096523}"/>
              </a:ext>
            </a:extLst>
          </p:cNvPr>
          <p:cNvSpPr/>
          <p:nvPr/>
        </p:nvSpPr>
        <p:spPr>
          <a:xfrm>
            <a:off x="0" y="0"/>
            <a:ext cx="12260826" cy="945384"/>
          </a:xfrm>
          <a:prstGeom prst="rect">
            <a:avLst/>
          </a:prstGeom>
          <a:solidFill>
            <a:srgbClr val="5865F2"/>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434303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00013 0.00023 L 0.66081 0.00023 " pathEditMode="relative" rAng="0" ptsTypes="AA">
                                      <p:cBhvr>
                                        <p:cTn id="12" dur="2000" fill="hold"/>
                                        <p:tgtEl>
                                          <p:spTgt spid="4"/>
                                        </p:tgtEl>
                                        <p:attrNameLst>
                                          <p:attrName>ppt_x</p:attrName>
                                          <p:attrName>ppt_y</p:attrName>
                                        </p:attrNameLst>
                                      </p:cBhvr>
                                      <p:rCtr x="33034" y="0"/>
                                    </p:animMotion>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5312A-CE00-483F-A8F8-78FFD90E83E2}"/>
              </a:ext>
            </a:extLst>
          </p:cNvPr>
          <p:cNvSpPr>
            <a:spLocks noGrp="1"/>
          </p:cNvSpPr>
          <p:nvPr>
            <p:ph type="body" sz="quarter" idx="10"/>
          </p:nvPr>
        </p:nvSpPr>
        <p:spPr>
          <a:xfrm>
            <a:off x="618878" y="964485"/>
            <a:ext cx="2334045" cy="654507"/>
          </a:xfrm>
        </p:spPr>
        <p:txBody>
          <a:bodyPr>
            <a:normAutofit/>
          </a:bodyPr>
          <a:lstStyle/>
          <a:p>
            <a:r>
              <a:rPr lang="en-US" sz="3600" b="1" dirty="0"/>
              <a:t>Instagram</a:t>
            </a:r>
            <a:endParaRPr lang="en-US" sz="3600" dirty="0"/>
          </a:p>
        </p:txBody>
      </p:sp>
      <p:sp>
        <p:nvSpPr>
          <p:cNvPr id="4" name="Text Placeholder 3">
            <a:extLst>
              <a:ext uri="{FF2B5EF4-FFF2-40B4-BE49-F238E27FC236}">
                <a16:creationId xmlns:a16="http://schemas.microsoft.com/office/drawing/2014/main" id="{A1CF906C-6E9B-5A55-1B5B-3B87F8F09DDA}"/>
              </a:ext>
            </a:extLst>
          </p:cNvPr>
          <p:cNvSpPr>
            <a:spLocks noGrp="1"/>
          </p:cNvSpPr>
          <p:nvPr>
            <p:ph type="body" sz="quarter" idx="11"/>
          </p:nvPr>
        </p:nvSpPr>
        <p:spPr>
          <a:xfrm>
            <a:off x="4093828" y="618687"/>
            <a:ext cx="7618376" cy="5620625"/>
          </a:xfrm>
        </p:spPr>
        <p:txBody>
          <a:bodyPr>
            <a:normAutofit fontScale="92500"/>
          </a:bodyPr>
          <a:lstStyle/>
          <a:p>
            <a:pPr algn="l"/>
            <a:r>
              <a:rPr lang="en-US" b="0" i="0" dirty="0">
                <a:solidFill>
                  <a:srgbClr val="000000"/>
                </a:solidFill>
                <a:effectLst/>
                <a:latin typeface="var(--wpds-fonts-body)"/>
              </a:rPr>
              <a:t>Click on your profile image in the lower right corner of your screen. Then from the upper right corner, tap on the three horizontal lines.</a:t>
            </a:r>
          </a:p>
          <a:p>
            <a:pPr algn="l"/>
            <a:endParaRPr lang="en-US" dirty="0">
              <a:solidFill>
                <a:srgbClr val="000000"/>
              </a:solidFill>
              <a:latin typeface="var(--wpds-fonts-body)"/>
            </a:endParaRPr>
          </a:p>
          <a:p>
            <a:pPr algn="l"/>
            <a:endParaRPr lang="en-US" b="0" i="0" dirty="0">
              <a:solidFill>
                <a:srgbClr val="000000"/>
              </a:solidFill>
              <a:effectLst/>
              <a:latin typeface="var(--wpds-fonts-body)"/>
            </a:endParaRPr>
          </a:p>
          <a:p>
            <a:pPr algn="l"/>
            <a:endParaRPr lang="en-US" b="0" i="0" dirty="0">
              <a:solidFill>
                <a:srgbClr val="000000"/>
              </a:solidFill>
              <a:effectLst/>
              <a:latin typeface="var(--wpds-fonts-body)"/>
            </a:endParaRPr>
          </a:p>
          <a:p>
            <a:pPr algn="l"/>
            <a:br>
              <a:rPr lang="en-US" b="0" i="0" dirty="0">
                <a:solidFill>
                  <a:srgbClr val="000000"/>
                </a:solidFill>
                <a:effectLst/>
                <a:latin typeface="var(--wpds-fonts-body)"/>
              </a:rPr>
            </a:br>
            <a:endParaRPr lang="en-US" b="0" i="0" dirty="0">
              <a:solidFill>
                <a:srgbClr val="000000"/>
              </a:solidFill>
              <a:effectLst/>
              <a:latin typeface="var(--wpds-fonts-body)"/>
            </a:endParaRPr>
          </a:p>
          <a:p>
            <a:pPr algn="l"/>
            <a:endParaRPr lang="en-US" b="0" i="0" dirty="0">
              <a:solidFill>
                <a:srgbClr val="000000"/>
              </a:solidFill>
              <a:effectLst/>
              <a:latin typeface="var(--wpds-fonts-body)"/>
            </a:endParaRPr>
          </a:p>
          <a:p>
            <a:pPr algn="l"/>
            <a:r>
              <a:rPr lang="en-US" b="0" i="0" dirty="0">
                <a:solidFill>
                  <a:srgbClr val="000000"/>
                </a:solidFill>
                <a:effectLst/>
                <a:latin typeface="var(--wpds-fonts-body)"/>
              </a:rPr>
              <a:t>Go to Settings and privacy → Suggested content → Sensitive content.</a:t>
            </a:r>
            <a:br>
              <a:rPr lang="en-US" b="0" i="0" dirty="0">
                <a:solidFill>
                  <a:srgbClr val="000000"/>
                </a:solidFill>
                <a:effectLst/>
                <a:latin typeface="var(--wpds-fonts-body)"/>
              </a:rPr>
            </a:br>
            <a:endParaRPr lang="en-US" b="0" i="0" dirty="0">
              <a:solidFill>
                <a:srgbClr val="000000"/>
              </a:solidFill>
              <a:effectLst/>
              <a:latin typeface="var(--wpds-fonts-body)"/>
            </a:endParaRPr>
          </a:p>
          <a:p>
            <a:pPr algn="l"/>
            <a:r>
              <a:rPr lang="en-US" b="0" i="0" dirty="0">
                <a:solidFill>
                  <a:srgbClr val="000000"/>
                </a:solidFill>
                <a:effectLst/>
                <a:latin typeface="var(--wpds-fonts-body)"/>
              </a:rPr>
              <a:t>Choose “Less” and Instagram will show fewer posts that it considers potentially sensitive. If you change this setting, you may still see graphic images from accounts that you follow.</a:t>
            </a:r>
          </a:p>
          <a:p>
            <a:endParaRPr lang="en-CA" dirty="0"/>
          </a:p>
        </p:txBody>
      </p:sp>
      <p:pic>
        <p:nvPicPr>
          <p:cNvPr id="5" name="Picture 4">
            <a:extLst>
              <a:ext uri="{FF2B5EF4-FFF2-40B4-BE49-F238E27FC236}">
                <a16:creationId xmlns:a16="http://schemas.microsoft.com/office/drawing/2014/main" id="{B5944CCA-E91C-05CE-A529-E0BE57BB7CA2}"/>
              </a:ext>
            </a:extLst>
          </p:cNvPr>
          <p:cNvPicPr>
            <a:picLocks noChangeAspect="1"/>
          </p:cNvPicPr>
          <p:nvPr/>
        </p:nvPicPr>
        <p:blipFill>
          <a:blip r:embed="rId3"/>
          <a:stretch>
            <a:fillRect/>
          </a:stretch>
        </p:blipFill>
        <p:spPr>
          <a:xfrm>
            <a:off x="704749" y="2222747"/>
            <a:ext cx="2162302" cy="2160500"/>
          </a:xfrm>
          <a:prstGeom prst="rect">
            <a:avLst/>
          </a:prstGeom>
        </p:spPr>
      </p:pic>
      <p:pic>
        <p:nvPicPr>
          <p:cNvPr id="1026" name="Picture 2" descr="Image">
            <a:extLst>
              <a:ext uri="{FF2B5EF4-FFF2-40B4-BE49-F238E27FC236}">
                <a16:creationId xmlns:a16="http://schemas.microsoft.com/office/drawing/2014/main" id="{3B9DCE89-CA57-B414-5D7B-33DFAE865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675" y="1776487"/>
            <a:ext cx="5366682" cy="10435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135E089-2A3C-E466-A491-B34F29DDB8BC}"/>
              </a:ext>
            </a:extLst>
          </p:cNvPr>
          <p:cNvSpPr/>
          <p:nvPr/>
        </p:nvSpPr>
        <p:spPr>
          <a:xfrm>
            <a:off x="9689284" y="1776487"/>
            <a:ext cx="696287" cy="6395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8" name="Picture 4" descr="Image">
            <a:extLst>
              <a:ext uri="{FF2B5EF4-FFF2-40B4-BE49-F238E27FC236}">
                <a16:creationId xmlns:a16="http://schemas.microsoft.com/office/drawing/2014/main" id="{9F152CB5-870A-762C-DB45-49DC0EFC69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216" b="11226"/>
          <a:stretch/>
        </p:blipFill>
        <p:spPr bwMode="auto">
          <a:xfrm>
            <a:off x="6549636" y="2845963"/>
            <a:ext cx="2706760" cy="11660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8D8D4DE-3F32-6C08-76F2-CD247A500D1A}"/>
              </a:ext>
            </a:extLst>
          </p:cNvPr>
          <p:cNvSpPr/>
          <p:nvPr/>
        </p:nvSpPr>
        <p:spPr>
          <a:xfrm>
            <a:off x="8749717" y="2792954"/>
            <a:ext cx="404070" cy="3696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390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5312A-CE00-483F-A8F8-78FFD90E83E2}"/>
              </a:ext>
            </a:extLst>
          </p:cNvPr>
          <p:cNvSpPr>
            <a:spLocks noGrp="1"/>
          </p:cNvSpPr>
          <p:nvPr>
            <p:ph type="body" sz="quarter" idx="10"/>
          </p:nvPr>
        </p:nvSpPr>
        <p:spPr>
          <a:xfrm>
            <a:off x="927445" y="1147763"/>
            <a:ext cx="1444563" cy="944467"/>
          </a:xfrm>
        </p:spPr>
        <p:txBody>
          <a:bodyPr>
            <a:normAutofit/>
          </a:bodyPr>
          <a:lstStyle/>
          <a:p>
            <a:r>
              <a:rPr lang="en-US" sz="3600" b="1" dirty="0"/>
              <a:t>TikTok</a:t>
            </a:r>
            <a:endParaRPr lang="en-US" sz="3600" dirty="0"/>
          </a:p>
        </p:txBody>
      </p:sp>
      <p:sp>
        <p:nvSpPr>
          <p:cNvPr id="4" name="Text Placeholder 3">
            <a:extLst>
              <a:ext uri="{FF2B5EF4-FFF2-40B4-BE49-F238E27FC236}">
                <a16:creationId xmlns:a16="http://schemas.microsoft.com/office/drawing/2014/main" id="{A1CF906C-6E9B-5A55-1B5B-3B87F8F09DDA}"/>
              </a:ext>
            </a:extLst>
          </p:cNvPr>
          <p:cNvSpPr>
            <a:spLocks noGrp="1"/>
          </p:cNvSpPr>
          <p:nvPr>
            <p:ph type="body" sz="quarter" idx="11"/>
          </p:nvPr>
        </p:nvSpPr>
        <p:spPr>
          <a:xfrm>
            <a:off x="4092165" y="711947"/>
            <a:ext cx="7683437" cy="5434106"/>
          </a:xfrm>
        </p:spPr>
        <p:txBody>
          <a:bodyPr>
            <a:normAutofit/>
          </a:bodyPr>
          <a:lstStyle/>
          <a:p>
            <a:pPr algn="l"/>
            <a:r>
              <a:rPr lang="en-US" b="0" i="0" dirty="0">
                <a:solidFill>
                  <a:srgbClr val="000000"/>
                </a:solidFill>
                <a:effectLst/>
                <a:latin typeface="var(--wpds-fonts-body)"/>
              </a:rPr>
              <a:t>“</a:t>
            </a:r>
            <a:r>
              <a:rPr lang="en-US" b="1" i="0" dirty="0">
                <a:solidFill>
                  <a:srgbClr val="000000"/>
                </a:solidFill>
                <a:effectLst/>
                <a:latin typeface="var(--wpds-fonts-body)"/>
              </a:rPr>
              <a:t>Restricted Mode</a:t>
            </a:r>
            <a:r>
              <a:rPr lang="en-US" b="0" i="0" dirty="0">
                <a:solidFill>
                  <a:srgbClr val="000000"/>
                </a:solidFill>
                <a:effectLst/>
                <a:latin typeface="var(--wpds-fonts-body)"/>
              </a:rPr>
              <a:t>” helps limit graphic videos from the For You Page. You may also see a warning about “Sensitive content” and can choose to click to watch or skip the TikTok video.</a:t>
            </a:r>
          </a:p>
          <a:p>
            <a:pPr algn="l"/>
            <a:r>
              <a:rPr lang="en-US" b="0" i="0" dirty="0">
                <a:solidFill>
                  <a:srgbClr val="000000"/>
                </a:solidFill>
                <a:effectLst/>
                <a:latin typeface="var(--wpds-fonts-body)"/>
              </a:rPr>
              <a:t>Tap on your profile in the lower right corner. Then click on the three horizontal lines in the upper right.</a:t>
            </a:r>
            <a:br>
              <a:rPr lang="en-US" b="0" i="0" dirty="0">
                <a:solidFill>
                  <a:srgbClr val="000000"/>
                </a:solidFill>
                <a:effectLst/>
                <a:latin typeface="var(--wpds-fonts-body)"/>
              </a:rPr>
            </a:br>
            <a:br>
              <a:rPr lang="en-US" b="0" i="0" dirty="0">
                <a:solidFill>
                  <a:srgbClr val="000000"/>
                </a:solidFill>
                <a:effectLst/>
                <a:latin typeface="var(--wpds-fonts-body)"/>
              </a:rPr>
            </a:br>
            <a:br>
              <a:rPr lang="en-US" b="0" i="0" dirty="0">
                <a:solidFill>
                  <a:srgbClr val="000000"/>
                </a:solidFill>
                <a:effectLst/>
                <a:latin typeface="var(--wpds-fonts-body)"/>
              </a:rPr>
            </a:br>
            <a:br>
              <a:rPr lang="en-US" b="0" i="0" dirty="0">
                <a:solidFill>
                  <a:srgbClr val="000000"/>
                </a:solidFill>
                <a:effectLst/>
                <a:latin typeface="var(--wpds-fonts-body)"/>
              </a:rPr>
            </a:br>
            <a:br>
              <a:rPr lang="en-US" b="0" i="0" dirty="0">
                <a:solidFill>
                  <a:srgbClr val="000000"/>
                </a:solidFill>
                <a:effectLst/>
                <a:latin typeface="var(--wpds-fonts-body)"/>
              </a:rPr>
            </a:br>
            <a:endParaRPr lang="en-US" b="0" i="0" dirty="0">
              <a:solidFill>
                <a:srgbClr val="000000"/>
              </a:solidFill>
              <a:effectLst/>
              <a:latin typeface="var(--wpds-fonts-body)"/>
            </a:endParaRPr>
          </a:p>
          <a:p>
            <a:pPr algn="l"/>
            <a:br>
              <a:rPr lang="en-US" b="0" i="0" dirty="0">
                <a:solidFill>
                  <a:srgbClr val="000000"/>
                </a:solidFill>
                <a:effectLst/>
                <a:latin typeface="var(--wpds-fonts-body)"/>
              </a:rPr>
            </a:br>
            <a:r>
              <a:rPr lang="en-US" b="0" i="0" dirty="0">
                <a:solidFill>
                  <a:srgbClr val="000000"/>
                </a:solidFill>
                <a:effectLst/>
                <a:latin typeface="var(--wpds-fonts-body)"/>
              </a:rPr>
              <a:t>Pick the option for Settings and privacy → Content preferences → Restricted Mode. You’ll need to set a passcode to turn Restricted Mode on or off.</a:t>
            </a:r>
          </a:p>
          <a:p>
            <a:endParaRPr lang="en-CA" dirty="0"/>
          </a:p>
        </p:txBody>
      </p:sp>
      <p:pic>
        <p:nvPicPr>
          <p:cNvPr id="2050" name="Picture 2" descr="Image">
            <a:extLst>
              <a:ext uri="{FF2B5EF4-FFF2-40B4-BE49-F238E27FC236}">
                <a16:creationId xmlns:a16="http://schemas.microsoft.com/office/drawing/2014/main" id="{EF243889-7CD5-A5ED-C2CA-D3FE61CFE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166" y="3014257"/>
            <a:ext cx="4137434" cy="829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FBDD1C29-D9AE-7DA3-E2DB-A0C6A6E8E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1010" y="3907702"/>
            <a:ext cx="5403976" cy="7831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78FC595-AB76-0D43-4BA0-7580C2F99DEE}"/>
              </a:ext>
            </a:extLst>
          </p:cNvPr>
          <p:cNvSpPr/>
          <p:nvPr/>
        </p:nvSpPr>
        <p:spPr>
          <a:xfrm>
            <a:off x="9334123" y="3014257"/>
            <a:ext cx="534154" cy="5256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E3A31277-CF90-D7F4-21E4-EDD9998FC16F}"/>
              </a:ext>
            </a:extLst>
          </p:cNvPr>
          <p:cNvSpPr/>
          <p:nvPr/>
        </p:nvSpPr>
        <p:spPr>
          <a:xfrm>
            <a:off x="10020706" y="4147133"/>
            <a:ext cx="534154" cy="5256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B4EF849-A202-C097-588F-E959C78DA20E}"/>
              </a:ext>
            </a:extLst>
          </p:cNvPr>
          <p:cNvSpPr/>
          <p:nvPr/>
        </p:nvSpPr>
        <p:spPr>
          <a:xfrm>
            <a:off x="7487216" y="4282874"/>
            <a:ext cx="1113576" cy="3349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4" name="Picture 6" descr="Tiktok, Logo Tiktok png dan Sejarah Tiktok - Yogiancreative">
            <a:extLst>
              <a:ext uri="{FF2B5EF4-FFF2-40B4-BE49-F238E27FC236}">
                <a16:creationId xmlns:a16="http://schemas.microsoft.com/office/drawing/2014/main" id="{85E39A66-286A-A84B-CB9E-96A1C57C2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23" y="2148775"/>
            <a:ext cx="3838897" cy="25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0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5312A-CE00-483F-A8F8-78FFD90E83E2}"/>
              </a:ext>
            </a:extLst>
          </p:cNvPr>
          <p:cNvSpPr>
            <a:spLocks noGrp="1"/>
          </p:cNvSpPr>
          <p:nvPr>
            <p:ph type="body" sz="quarter" idx="10"/>
          </p:nvPr>
        </p:nvSpPr>
        <p:spPr>
          <a:xfrm>
            <a:off x="782589" y="1011082"/>
            <a:ext cx="1969664" cy="609489"/>
          </a:xfrm>
        </p:spPr>
        <p:txBody>
          <a:bodyPr>
            <a:normAutofit/>
          </a:bodyPr>
          <a:lstStyle/>
          <a:p>
            <a:r>
              <a:rPr lang="en-US" sz="3600" b="1" dirty="0"/>
              <a:t>YouTube</a:t>
            </a:r>
            <a:endParaRPr lang="en-US" sz="3600" dirty="0"/>
          </a:p>
        </p:txBody>
      </p:sp>
      <p:sp>
        <p:nvSpPr>
          <p:cNvPr id="4" name="Text Placeholder 3">
            <a:extLst>
              <a:ext uri="{FF2B5EF4-FFF2-40B4-BE49-F238E27FC236}">
                <a16:creationId xmlns:a16="http://schemas.microsoft.com/office/drawing/2014/main" id="{A1CF906C-6E9B-5A55-1B5B-3B87F8F09DDA}"/>
              </a:ext>
            </a:extLst>
          </p:cNvPr>
          <p:cNvSpPr>
            <a:spLocks noGrp="1"/>
          </p:cNvSpPr>
          <p:nvPr>
            <p:ph type="body" sz="quarter" idx="11"/>
          </p:nvPr>
        </p:nvSpPr>
        <p:spPr>
          <a:xfrm>
            <a:off x="3961025" y="667309"/>
            <a:ext cx="7686256" cy="5523382"/>
          </a:xfrm>
        </p:spPr>
        <p:txBody>
          <a:bodyPr>
            <a:normAutofit fontScale="85000" lnSpcReduction="20000"/>
          </a:bodyPr>
          <a:lstStyle/>
          <a:p>
            <a:pPr algn="l"/>
            <a:r>
              <a:rPr lang="en-US" b="1" i="0" dirty="0">
                <a:solidFill>
                  <a:srgbClr val="000000"/>
                </a:solidFill>
                <a:effectLst/>
                <a:latin typeface="var(--wpds-fonts-body)"/>
              </a:rPr>
              <a:t>On Youtube.com: </a:t>
            </a:r>
            <a:r>
              <a:rPr lang="en-US" b="0" i="0" dirty="0">
                <a:solidFill>
                  <a:srgbClr val="000000"/>
                </a:solidFill>
                <a:effectLst/>
                <a:latin typeface="var(--wpds-fonts-body)"/>
              </a:rPr>
              <a:t>When a video is playing, hover your cursor to the bottom of the video. You’ll see in the middle an auto play button with an image for pause. Click that to automatically stop playing one video after another.</a:t>
            </a:r>
            <a:br>
              <a:rPr lang="en-US" b="0" i="0" dirty="0">
                <a:solidFill>
                  <a:srgbClr val="000000"/>
                </a:solidFill>
                <a:effectLst/>
                <a:latin typeface="var(--wpds-fonts-body)"/>
              </a:rPr>
            </a:br>
            <a:endParaRPr lang="en-US" b="0" i="0" dirty="0">
              <a:solidFill>
                <a:srgbClr val="000000"/>
              </a:solidFill>
              <a:effectLst/>
              <a:latin typeface="var(--wpds-fonts-body)"/>
            </a:endParaRPr>
          </a:p>
          <a:p>
            <a:pPr algn="l"/>
            <a:r>
              <a:rPr lang="en-US" b="0" i="0" dirty="0">
                <a:solidFill>
                  <a:srgbClr val="2A2A2A"/>
                </a:solidFill>
                <a:effectLst/>
                <a:latin typeface="var(--wpds-fonts-body)"/>
                <a:hlinkClick r:id="rId3"/>
              </a:rPr>
              <a:t>YouTube has more instructions here</a:t>
            </a:r>
            <a:r>
              <a:rPr lang="en-US" b="0" i="0" dirty="0">
                <a:solidFill>
                  <a:srgbClr val="000000"/>
                </a:solidFill>
                <a:effectLst/>
                <a:latin typeface="var(--wpds-fonts-body)"/>
              </a:rPr>
              <a:t>. YouTube also said that in some cases, it may apply a warning to videos before they start playing.</a:t>
            </a:r>
            <a:br>
              <a:rPr lang="en-US" b="0" i="0" dirty="0">
                <a:solidFill>
                  <a:srgbClr val="000000"/>
                </a:solidFill>
                <a:effectLst/>
                <a:latin typeface="var(--wpds-fonts-body)"/>
              </a:rPr>
            </a:br>
            <a:endParaRPr lang="en-US" b="0" i="0" dirty="0">
              <a:solidFill>
                <a:srgbClr val="000000"/>
              </a:solidFill>
              <a:effectLst/>
              <a:latin typeface="var(--wpds-fonts-body)"/>
            </a:endParaRPr>
          </a:p>
          <a:p>
            <a:pPr algn="l"/>
            <a:r>
              <a:rPr lang="en-US" b="0" i="0" dirty="0">
                <a:solidFill>
                  <a:srgbClr val="000000"/>
                </a:solidFill>
                <a:effectLst/>
                <a:latin typeface="var(--wpds-fonts-body)"/>
              </a:rPr>
              <a:t>Another option in </a:t>
            </a:r>
            <a:r>
              <a:rPr lang="en-US" b="1" i="0" dirty="0">
                <a:solidFill>
                  <a:srgbClr val="000000"/>
                </a:solidFill>
                <a:effectLst/>
                <a:latin typeface="var(--wpds-fonts-body)"/>
              </a:rPr>
              <a:t>YouTube’s iPhone and Android app: </a:t>
            </a:r>
            <a:r>
              <a:rPr lang="en-US" b="0" i="0" dirty="0">
                <a:solidFill>
                  <a:srgbClr val="000000"/>
                </a:solidFill>
                <a:effectLst/>
                <a:latin typeface="var(--wpds-fonts-body)"/>
              </a:rPr>
              <a:t>Click on your profile in the upper right corner.</a:t>
            </a:r>
            <a:br>
              <a:rPr lang="en-US" b="0" i="0" dirty="0">
                <a:solidFill>
                  <a:srgbClr val="000000"/>
                </a:solidFill>
                <a:effectLst/>
                <a:latin typeface="var(--wpds-fonts-body)"/>
              </a:rPr>
            </a:br>
            <a:br>
              <a:rPr lang="en-US" b="0" i="0" dirty="0">
                <a:solidFill>
                  <a:srgbClr val="000000"/>
                </a:solidFill>
                <a:effectLst/>
                <a:latin typeface="var(--wpds-fonts-body)"/>
              </a:rPr>
            </a:br>
            <a:br>
              <a:rPr lang="en-US" b="0" i="0" dirty="0">
                <a:solidFill>
                  <a:srgbClr val="000000"/>
                </a:solidFill>
                <a:effectLst/>
                <a:latin typeface="var(--wpds-fonts-body)"/>
              </a:rPr>
            </a:br>
            <a:endParaRPr lang="en-US" b="0" i="0" dirty="0">
              <a:solidFill>
                <a:srgbClr val="000000"/>
              </a:solidFill>
              <a:effectLst/>
              <a:latin typeface="var(--wpds-fonts-body)"/>
            </a:endParaRPr>
          </a:p>
          <a:p>
            <a:pPr algn="l"/>
            <a:br>
              <a:rPr lang="en-US" b="0" i="0" dirty="0">
                <a:solidFill>
                  <a:srgbClr val="000000"/>
                </a:solidFill>
                <a:effectLst/>
                <a:latin typeface="var(--wpds-fonts-body)"/>
              </a:rPr>
            </a:br>
            <a:endParaRPr lang="en-US" b="0" i="0" dirty="0">
              <a:solidFill>
                <a:srgbClr val="000000"/>
              </a:solidFill>
              <a:effectLst/>
              <a:latin typeface="var(--wpds-fonts-body)"/>
            </a:endParaRPr>
          </a:p>
          <a:p>
            <a:pPr algn="l"/>
            <a:r>
              <a:rPr lang="en-US" b="0" i="0" dirty="0">
                <a:solidFill>
                  <a:srgbClr val="000000"/>
                </a:solidFill>
                <a:effectLst/>
                <a:latin typeface="var(--wpds-fonts-body)"/>
              </a:rPr>
              <a:t>Choose Settings → Autoplay. Tap off to stop one video from automatically playing when you finish another.</a:t>
            </a:r>
          </a:p>
          <a:p>
            <a:pPr algn="l"/>
            <a:endParaRPr lang="en-US" b="0" i="0" dirty="0">
              <a:solidFill>
                <a:srgbClr val="2A2A2A"/>
              </a:solidFill>
              <a:effectLst/>
            </a:endParaRPr>
          </a:p>
          <a:p>
            <a:pPr algn="l"/>
            <a:r>
              <a:rPr lang="en-US" b="0" i="0" dirty="0">
                <a:solidFill>
                  <a:srgbClr val="2A2A2A"/>
                </a:solidFill>
                <a:effectLst/>
              </a:rPr>
              <a:t>Another option: Settings → General → Restricted mode. Tap on to hide videos on that particular device that YouTube considers “potentially mature.”</a:t>
            </a:r>
            <a:endParaRPr lang="en-US" b="0" i="0" dirty="0">
              <a:solidFill>
                <a:srgbClr val="000000"/>
              </a:solidFill>
              <a:effectLst/>
            </a:endParaRPr>
          </a:p>
          <a:p>
            <a:endParaRPr lang="en-CA" dirty="0"/>
          </a:p>
        </p:txBody>
      </p:sp>
      <p:pic>
        <p:nvPicPr>
          <p:cNvPr id="3082" name="Picture 10" descr="Youtube Logo PNG, Youtube Logo Transparent Background - FreeIconsPNG">
            <a:extLst>
              <a:ext uri="{FF2B5EF4-FFF2-40B4-BE49-F238E27FC236}">
                <a16:creationId xmlns:a16="http://schemas.microsoft.com/office/drawing/2014/main" id="{6BAA3703-2CB1-A5CA-5E84-B340F0F5B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1" y="2412008"/>
            <a:ext cx="3728163" cy="203398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a:extLst>
              <a:ext uri="{FF2B5EF4-FFF2-40B4-BE49-F238E27FC236}">
                <a16:creationId xmlns:a16="http://schemas.microsoft.com/office/drawing/2014/main" id="{1E1EE11C-87AD-85DD-82ED-EAB9B3B40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212" y="3429000"/>
            <a:ext cx="4371881" cy="6336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4BD36D-E1C0-441A-EC40-E93E4975C526}"/>
              </a:ext>
            </a:extLst>
          </p:cNvPr>
          <p:cNvSpPr/>
          <p:nvPr/>
        </p:nvSpPr>
        <p:spPr>
          <a:xfrm>
            <a:off x="9497084" y="3612333"/>
            <a:ext cx="389299" cy="4502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861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additive="base">
                                        <p:cTn id="1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 calcmode="lin" valueType="num">
                                      <p:cBhvr additive="base">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5312A-CE00-483F-A8F8-78FFD90E83E2}"/>
              </a:ext>
            </a:extLst>
          </p:cNvPr>
          <p:cNvSpPr>
            <a:spLocks noGrp="1"/>
          </p:cNvSpPr>
          <p:nvPr>
            <p:ph type="body" sz="quarter" idx="10"/>
          </p:nvPr>
        </p:nvSpPr>
        <p:spPr>
          <a:xfrm>
            <a:off x="63374" y="667309"/>
            <a:ext cx="3383280" cy="4632325"/>
          </a:xfrm>
        </p:spPr>
        <p:txBody>
          <a:bodyPr>
            <a:normAutofit/>
          </a:bodyPr>
          <a:lstStyle/>
          <a:p>
            <a:pPr algn="ctr"/>
            <a:r>
              <a:rPr lang="en-US" sz="3600" b="1" dirty="0"/>
              <a:t>X, formerly known as Twitter</a:t>
            </a:r>
          </a:p>
          <a:p>
            <a:endParaRPr lang="en-US" sz="3600" dirty="0"/>
          </a:p>
        </p:txBody>
      </p:sp>
      <p:sp>
        <p:nvSpPr>
          <p:cNvPr id="4" name="Text Placeholder 3">
            <a:extLst>
              <a:ext uri="{FF2B5EF4-FFF2-40B4-BE49-F238E27FC236}">
                <a16:creationId xmlns:a16="http://schemas.microsoft.com/office/drawing/2014/main" id="{A1CF906C-6E9B-5A55-1B5B-3B87F8F09DDA}"/>
              </a:ext>
            </a:extLst>
          </p:cNvPr>
          <p:cNvSpPr>
            <a:spLocks noGrp="1"/>
          </p:cNvSpPr>
          <p:nvPr>
            <p:ph type="body" sz="quarter" idx="11"/>
          </p:nvPr>
        </p:nvSpPr>
        <p:spPr>
          <a:xfrm>
            <a:off x="6195872" y="450025"/>
            <a:ext cx="5578157" cy="6240485"/>
          </a:xfrm>
        </p:spPr>
        <p:txBody>
          <a:bodyPr>
            <a:normAutofit fontScale="92500" lnSpcReduction="20000"/>
          </a:bodyPr>
          <a:lstStyle/>
          <a:p>
            <a:pPr algn="l"/>
            <a:r>
              <a:rPr lang="en-US" b="0" i="0" dirty="0">
                <a:solidFill>
                  <a:srgbClr val="000000"/>
                </a:solidFill>
                <a:effectLst/>
                <a:latin typeface="var(--wpds-fonts-body)"/>
              </a:rPr>
              <a:t>From the top left side of the screen, choose the image of your profile picture.</a:t>
            </a:r>
          </a:p>
          <a:p>
            <a:pPr algn="l"/>
            <a:r>
              <a:rPr lang="en-US" b="0" i="0" dirty="0">
                <a:solidFill>
                  <a:srgbClr val="000000"/>
                </a:solidFill>
                <a:effectLst/>
                <a:latin typeface="var(--wpds-fonts-body)"/>
              </a:rPr>
              <a:t>Choose Settings and Support → Settings and privacy → Privacy and safety → Content you see.</a:t>
            </a:r>
          </a:p>
          <a:p>
            <a:pPr algn="l"/>
            <a:r>
              <a:rPr lang="en-US" b="0" i="0" dirty="0">
                <a:solidFill>
                  <a:srgbClr val="000000"/>
                </a:solidFill>
                <a:effectLst/>
                <a:latin typeface="var(--wpds-fonts-body)"/>
              </a:rPr>
              <a:t>Uncheck the box that says </a:t>
            </a:r>
            <a:r>
              <a:rPr lang="en-US" b="1" i="0" dirty="0">
                <a:solidFill>
                  <a:srgbClr val="000000"/>
                </a:solidFill>
                <a:effectLst/>
                <a:latin typeface="var(--wpds-fonts-body)"/>
              </a:rPr>
              <a:t>“Display media that may contain sensitive content.”</a:t>
            </a:r>
            <a:endParaRPr lang="en-US" b="1" dirty="0">
              <a:solidFill>
                <a:srgbClr val="000000"/>
              </a:solidFill>
              <a:latin typeface="var(--wpds-fonts-body)"/>
            </a:endParaRPr>
          </a:p>
          <a:p>
            <a:pPr algn="l"/>
            <a:endParaRPr lang="en-US" b="0" i="0" dirty="0">
              <a:solidFill>
                <a:srgbClr val="000000"/>
              </a:solidFill>
              <a:effectLst/>
              <a:latin typeface="var(--wpds-fonts-body)"/>
            </a:endParaRPr>
          </a:p>
          <a:p>
            <a:pPr>
              <a:lnSpc>
                <a:spcPct val="110000"/>
              </a:lnSpc>
              <a:spcBef>
                <a:spcPts val="0"/>
              </a:spcBef>
            </a:pPr>
            <a:r>
              <a:rPr lang="en-US" b="1" i="0" dirty="0">
                <a:solidFill>
                  <a:srgbClr val="000000"/>
                </a:solidFill>
                <a:effectLst/>
                <a:latin typeface="var(--wpds-fonts-body)"/>
              </a:rPr>
              <a:t>Another option is to stop videos from playing automatically as you scroll.</a:t>
            </a:r>
            <a:br>
              <a:rPr lang="en-US" b="1" i="0" dirty="0">
                <a:solidFill>
                  <a:srgbClr val="000000"/>
                </a:solidFill>
                <a:effectLst/>
                <a:latin typeface="var(--wpds-fonts-body)"/>
              </a:rPr>
            </a:br>
            <a:br>
              <a:rPr lang="en-US" b="1" i="0" dirty="0">
                <a:solidFill>
                  <a:srgbClr val="000000"/>
                </a:solidFill>
                <a:effectLst/>
                <a:latin typeface="var(--wpds-fonts-body)"/>
              </a:rPr>
            </a:br>
            <a:r>
              <a:rPr lang="en-US" b="0" i="0" dirty="0">
                <a:solidFill>
                  <a:srgbClr val="000000"/>
                </a:solidFill>
                <a:effectLst/>
                <a:latin typeface="var(--wpds-fonts-body)"/>
              </a:rPr>
              <a:t>From the top left side of the screen, choose the image of your profile picture.</a:t>
            </a:r>
            <a:br>
              <a:rPr lang="en-US" b="0" i="0" dirty="0">
                <a:solidFill>
                  <a:srgbClr val="000000"/>
                </a:solidFill>
                <a:effectLst/>
                <a:latin typeface="var(--wpds-fonts-body)"/>
              </a:rPr>
            </a:br>
            <a:endParaRPr lang="en-US" b="0" i="0" dirty="0">
              <a:solidFill>
                <a:srgbClr val="000000"/>
              </a:solidFill>
              <a:effectLst/>
              <a:latin typeface="var(--wpds-fonts-body)"/>
            </a:endParaRPr>
          </a:p>
          <a:p>
            <a:pPr algn="l">
              <a:lnSpc>
                <a:spcPct val="110000"/>
              </a:lnSpc>
              <a:spcBef>
                <a:spcPts val="0"/>
              </a:spcBef>
            </a:pPr>
            <a:r>
              <a:rPr lang="en-US" b="0" i="0" dirty="0">
                <a:solidFill>
                  <a:srgbClr val="000000"/>
                </a:solidFill>
                <a:effectLst/>
                <a:latin typeface="var(--wpds-fonts-body)"/>
              </a:rPr>
              <a:t>Choose Settings and Support → Settings and privacy → Accessibility, display and languages → Data usage → Autoplay. Select “Never” to stop videos from playing automatically as you scroll.</a:t>
            </a:r>
          </a:p>
          <a:p>
            <a:endParaRPr lang="en-CA" dirty="0"/>
          </a:p>
        </p:txBody>
      </p:sp>
      <p:pic>
        <p:nvPicPr>
          <p:cNvPr id="6" name="Picture 5">
            <a:extLst>
              <a:ext uri="{FF2B5EF4-FFF2-40B4-BE49-F238E27FC236}">
                <a16:creationId xmlns:a16="http://schemas.microsoft.com/office/drawing/2014/main" id="{803BE855-5336-8174-8841-1B7AA36CF9A3}"/>
              </a:ext>
            </a:extLst>
          </p:cNvPr>
          <p:cNvPicPr>
            <a:picLocks noChangeAspect="1"/>
          </p:cNvPicPr>
          <p:nvPr/>
        </p:nvPicPr>
        <p:blipFill>
          <a:blip r:embed="rId3"/>
          <a:stretch>
            <a:fillRect/>
          </a:stretch>
        </p:blipFill>
        <p:spPr>
          <a:xfrm>
            <a:off x="730092" y="2614723"/>
            <a:ext cx="2049844" cy="1966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8" name="Picture 2" descr="Image">
            <a:extLst>
              <a:ext uri="{FF2B5EF4-FFF2-40B4-BE49-F238E27FC236}">
                <a16:creationId xmlns:a16="http://schemas.microsoft.com/office/drawing/2014/main" id="{85DC578E-6257-6435-8083-7AFE3F687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341" y="0"/>
            <a:ext cx="2555531" cy="66226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7310459-A47B-38F9-B415-E29D322693C8}"/>
              </a:ext>
            </a:extLst>
          </p:cNvPr>
          <p:cNvSpPr/>
          <p:nvPr/>
        </p:nvSpPr>
        <p:spPr>
          <a:xfrm>
            <a:off x="3784349" y="81481"/>
            <a:ext cx="561314" cy="4707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06D6F57-A898-F19C-7AE8-AE2FAAC89FD8}"/>
              </a:ext>
            </a:extLst>
          </p:cNvPr>
          <p:cNvSpPr/>
          <p:nvPr/>
        </p:nvSpPr>
        <p:spPr>
          <a:xfrm>
            <a:off x="3804846" y="4372822"/>
            <a:ext cx="1530621" cy="2791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3CC779F-DC18-D66A-1D3E-54BDA9333028}"/>
              </a:ext>
            </a:extLst>
          </p:cNvPr>
          <p:cNvSpPr/>
          <p:nvPr/>
        </p:nvSpPr>
        <p:spPr>
          <a:xfrm>
            <a:off x="3847726" y="4716856"/>
            <a:ext cx="1687376" cy="2791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D5A6C7D0-62BF-F477-23DB-2A5A43AFF898}"/>
              </a:ext>
            </a:extLst>
          </p:cNvPr>
          <p:cNvSpPr/>
          <p:nvPr/>
        </p:nvSpPr>
        <p:spPr>
          <a:xfrm>
            <a:off x="3804846" y="579420"/>
            <a:ext cx="734504" cy="371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87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5312A-CE00-483F-A8F8-78FFD90E83E2}"/>
              </a:ext>
            </a:extLst>
          </p:cNvPr>
          <p:cNvSpPr>
            <a:spLocks noGrp="1"/>
          </p:cNvSpPr>
          <p:nvPr>
            <p:ph type="body" sz="quarter" idx="10"/>
          </p:nvPr>
        </p:nvSpPr>
        <p:spPr>
          <a:xfrm>
            <a:off x="72427" y="774235"/>
            <a:ext cx="3383280" cy="632477"/>
          </a:xfrm>
        </p:spPr>
        <p:txBody>
          <a:bodyPr>
            <a:normAutofit/>
          </a:bodyPr>
          <a:lstStyle/>
          <a:p>
            <a:pPr algn="ctr"/>
            <a:r>
              <a:rPr lang="en-US" sz="3600" b="1" dirty="0"/>
              <a:t>WhatsApp</a:t>
            </a:r>
          </a:p>
          <a:p>
            <a:endParaRPr lang="en-US" sz="3600" dirty="0"/>
          </a:p>
        </p:txBody>
      </p:sp>
      <p:sp>
        <p:nvSpPr>
          <p:cNvPr id="4" name="Text Placeholder 3">
            <a:extLst>
              <a:ext uri="{FF2B5EF4-FFF2-40B4-BE49-F238E27FC236}">
                <a16:creationId xmlns:a16="http://schemas.microsoft.com/office/drawing/2014/main" id="{A1CF906C-6E9B-5A55-1B5B-3B87F8F09DDA}"/>
              </a:ext>
            </a:extLst>
          </p:cNvPr>
          <p:cNvSpPr>
            <a:spLocks noGrp="1"/>
          </p:cNvSpPr>
          <p:nvPr>
            <p:ph type="body" sz="quarter" idx="11"/>
          </p:nvPr>
        </p:nvSpPr>
        <p:spPr>
          <a:xfrm>
            <a:off x="3900957" y="774235"/>
            <a:ext cx="7686256" cy="5523382"/>
          </a:xfrm>
        </p:spPr>
        <p:txBody>
          <a:bodyPr>
            <a:normAutofit/>
          </a:bodyPr>
          <a:lstStyle/>
          <a:p>
            <a:pPr algn="l"/>
            <a:r>
              <a:rPr lang="en-US" b="0" i="0" dirty="0">
                <a:solidFill>
                  <a:srgbClr val="000000"/>
                </a:solidFill>
                <a:effectLst/>
                <a:latin typeface="var(--wpds-fonts-body)"/>
              </a:rPr>
              <a:t>You can mute notifications for a WhatsApp group, which means you won't be alerted to new messages. You can resume notifications later if you choose. </a:t>
            </a:r>
            <a:r>
              <a:rPr lang="en-US" b="0" i="0" dirty="0">
                <a:solidFill>
                  <a:srgbClr val="2A2A2A"/>
                </a:solidFill>
                <a:effectLst/>
                <a:latin typeface="var(--wpds-fonts-body)"/>
                <a:hlinkClick r:id="rId3"/>
              </a:rPr>
              <a:t>WhatsApp has instructions here</a:t>
            </a:r>
            <a:r>
              <a:rPr lang="en-US" b="0" i="0" dirty="0">
                <a:solidFill>
                  <a:srgbClr val="000000"/>
                </a:solidFill>
                <a:effectLst/>
                <a:latin typeface="var(--wpds-fonts-body)"/>
              </a:rPr>
              <a:t>.</a:t>
            </a:r>
            <a:br>
              <a:rPr lang="en-US" b="0" i="0" dirty="0">
                <a:solidFill>
                  <a:srgbClr val="000000"/>
                </a:solidFill>
                <a:effectLst/>
                <a:latin typeface="var(--wpds-fonts-body)"/>
              </a:rPr>
            </a:br>
            <a:br>
              <a:rPr lang="en-US" b="0" i="0" dirty="0">
                <a:solidFill>
                  <a:srgbClr val="000000"/>
                </a:solidFill>
                <a:effectLst/>
                <a:latin typeface="var(--wpds-fonts-body)"/>
              </a:rPr>
            </a:br>
            <a:endParaRPr lang="en-US" b="0" i="0" dirty="0">
              <a:solidFill>
                <a:srgbClr val="000000"/>
              </a:solidFill>
              <a:effectLst/>
              <a:latin typeface="var(--wpds-fonts-body)"/>
            </a:endParaRPr>
          </a:p>
          <a:p>
            <a:pPr algn="l"/>
            <a:r>
              <a:rPr lang="en-US" b="0" i="0" dirty="0">
                <a:solidFill>
                  <a:srgbClr val="000000"/>
                </a:solidFill>
                <a:effectLst/>
                <a:latin typeface="var(--wpds-fonts-body)"/>
              </a:rPr>
              <a:t>You can also block individuals in your group chat or report material in the group to WhatsApp if you believe it is inappropriately violent or manipulated information. </a:t>
            </a:r>
            <a:r>
              <a:rPr lang="en-US" b="0" i="0" dirty="0">
                <a:solidFill>
                  <a:srgbClr val="2A2A2A"/>
                </a:solidFill>
                <a:effectLst/>
                <a:latin typeface="var(--wpds-fonts-body)"/>
                <a:hlinkClick r:id="rId4"/>
              </a:rPr>
              <a:t>Those instructions are here</a:t>
            </a:r>
            <a:r>
              <a:rPr lang="en-US" b="0" i="0" dirty="0">
                <a:solidFill>
                  <a:srgbClr val="000000"/>
                </a:solidFill>
                <a:effectLst/>
                <a:latin typeface="var(--wpds-fonts-body)"/>
              </a:rPr>
              <a:t>.</a:t>
            </a:r>
            <a:br>
              <a:rPr lang="en-US" b="0" i="0" dirty="0">
                <a:solidFill>
                  <a:srgbClr val="000000"/>
                </a:solidFill>
                <a:effectLst/>
                <a:latin typeface="var(--wpds-fonts-body)"/>
              </a:rPr>
            </a:br>
            <a:br>
              <a:rPr lang="en-US" b="0" i="0" dirty="0">
                <a:solidFill>
                  <a:srgbClr val="000000"/>
                </a:solidFill>
                <a:effectLst/>
                <a:latin typeface="var(--wpds-fonts-body)"/>
              </a:rPr>
            </a:br>
            <a:endParaRPr lang="en-US" b="0" i="0" dirty="0">
              <a:solidFill>
                <a:srgbClr val="000000"/>
              </a:solidFill>
              <a:effectLst/>
              <a:latin typeface="var(--wpds-fonts-body)"/>
            </a:endParaRPr>
          </a:p>
          <a:p>
            <a:pPr algn="l"/>
            <a:r>
              <a:rPr lang="en-US" b="0" i="0" dirty="0">
                <a:solidFill>
                  <a:srgbClr val="000000"/>
                </a:solidFill>
                <a:effectLst/>
                <a:latin typeface="var(--wpds-fonts-body)"/>
              </a:rPr>
              <a:t>Or you can </a:t>
            </a:r>
            <a:r>
              <a:rPr lang="en-US" b="0" i="0" dirty="0">
                <a:solidFill>
                  <a:srgbClr val="2A2A2A"/>
                </a:solidFill>
                <a:effectLst/>
                <a:latin typeface="var(--wpds-fonts-body)"/>
                <a:hlinkClick r:id="rId5"/>
              </a:rPr>
              <a:t>leave a WhatsApp group</a:t>
            </a:r>
            <a:r>
              <a:rPr lang="en-US" b="0" i="0" dirty="0">
                <a:solidFill>
                  <a:srgbClr val="000000"/>
                </a:solidFill>
                <a:effectLst/>
                <a:latin typeface="var(--wpds-fonts-body)"/>
              </a:rPr>
              <a:t>. If you do so, only the administrators of that group chat are notified.</a:t>
            </a:r>
          </a:p>
          <a:p>
            <a:endParaRPr lang="en-CA" dirty="0"/>
          </a:p>
        </p:txBody>
      </p:sp>
      <p:pic>
        <p:nvPicPr>
          <p:cNvPr id="2" name="Picture 1">
            <a:extLst>
              <a:ext uri="{FF2B5EF4-FFF2-40B4-BE49-F238E27FC236}">
                <a16:creationId xmlns:a16="http://schemas.microsoft.com/office/drawing/2014/main" id="{9F4FA999-59EF-1C2A-3501-6C2E2982B3A9}"/>
              </a:ext>
            </a:extLst>
          </p:cNvPr>
          <p:cNvPicPr>
            <a:picLocks noChangeAspect="1"/>
          </p:cNvPicPr>
          <p:nvPr/>
        </p:nvPicPr>
        <p:blipFill>
          <a:blip r:embed="rId6"/>
          <a:stretch>
            <a:fillRect/>
          </a:stretch>
        </p:blipFill>
        <p:spPr>
          <a:xfrm>
            <a:off x="45937" y="1406712"/>
            <a:ext cx="3436260" cy="3436260"/>
          </a:xfrm>
          <a:prstGeom prst="rect">
            <a:avLst/>
          </a:prstGeom>
        </p:spPr>
      </p:pic>
    </p:spTree>
    <p:extLst>
      <p:ext uri="{BB962C8B-B14F-4D97-AF65-F5344CB8AC3E}">
        <p14:creationId xmlns:p14="http://schemas.microsoft.com/office/powerpoint/2010/main" val="58279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7E6EE7-ECB0-0D82-1386-261ACD986BF8}"/>
              </a:ext>
            </a:extLst>
          </p:cNvPr>
          <p:cNvPicPr>
            <a:picLocks noChangeAspect="1"/>
          </p:cNvPicPr>
          <p:nvPr/>
        </p:nvPicPr>
        <p:blipFill>
          <a:blip r:embed="rId3"/>
          <a:stretch>
            <a:fillRect/>
          </a:stretch>
        </p:blipFill>
        <p:spPr>
          <a:xfrm>
            <a:off x="9924586" y="6046956"/>
            <a:ext cx="1964447" cy="615814"/>
          </a:xfrm>
          <a:prstGeom prst="rect">
            <a:avLst/>
          </a:prstGeom>
        </p:spPr>
      </p:pic>
      <p:pic>
        <p:nvPicPr>
          <p:cNvPr id="12" name="Picture 11">
            <a:extLst>
              <a:ext uri="{FF2B5EF4-FFF2-40B4-BE49-F238E27FC236}">
                <a16:creationId xmlns:a16="http://schemas.microsoft.com/office/drawing/2014/main" id="{59291B60-C39C-7F49-61B6-6A3F728887DF}"/>
              </a:ext>
            </a:extLst>
          </p:cNvPr>
          <p:cNvPicPr>
            <a:picLocks noChangeAspect="1"/>
          </p:cNvPicPr>
          <p:nvPr/>
        </p:nvPicPr>
        <p:blipFill>
          <a:blip r:embed="rId4"/>
          <a:stretch>
            <a:fillRect/>
          </a:stretch>
        </p:blipFill>
        <p:spPr>
          <a:xfrm>
            <a:off x="4901901" y="0"/>
            <a:ext cx="5084533" cy="6041536"/>
          </a:xfrm>
          <a:prstGeom prst="rect">
            <a:avLst/>
          </a:prstGeom>
        </p:spPr>
      </p:pic>
      <p:pic>
        <p:nvPicPr>
          <p:cNvPr id="13" name="Picture 12">
            <a:extLst>
              <a:ext uri="{FF2B5EF4-FFF2-40B4-BE49-F238E27FC236}">
                <a16:creationId xmlns:a16="http://schemas.microsoft.com/office/drawing/2014/main" id="{BA5C4B7D-0BEA-B3EF-1E5F-103AC909C4BF}"/>
              </a:ext>
            </a:extLst>
          </p:cNvPr>
          <p:cNvPicPr>
            <a:picLocks noChangeAspect="1"/>
          </p:cNvPicPr>
          <p:nvPr/>
        </p:nvPicPr>
        <p:blipFill rotWithShape="1">
          <a:blip r:embed="rId5"/>
          <a:srcRect l="2117" t="3206" r="4436" b="4162"/>
          <a:stretch/>
        </p:blipFill>
        <p:spPr>
          <a:xfrm>
            <a:off x="983225" y="2389239"/>
            <a:ext cx="2546555" cy="2556388"/>
          </a:xfrm>
          <a:prstGeom prst="rect">
            <a:avLst/>
          </a:prstGeom>
        </p:spPr>
      </p:pic>
      <p:pic>
        <p:nvPicPr>
          <p:cNvPr id="14" name="Picture 13">
            <a:extLst>
              <a:ext uri="{FF2B5EF4-FFF2-40B4-BE49-F238E27FC236}">
                <a16:creationId xmlns:a16="http://schemas.microsoft.com/office/drawing/2014/main" id="{EC07A400-F633-38FB-CFAB-78188411C7F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02" b="96953" l="7343" r="96112">
                        <a14:foregroundMark x1="13607" y1="92521" x2="13607" y2="92521"/>
                        <a14:foregroundMark x1="16199" y1="96953" x2="16199" y2="96953"/>
                        <a14:foregroundMark x1="93521" y1="29917" x2="93521" y2="29917"/>
                        <a14:foregroundMark x1="84665" y1="8587" x2="84665" y2="8587"/>
                        <a14:foregroundMark x1="96544" y1="28255" x2="96544" y2="28255"/>
                        <a14:foregroundMark x1="7559" y1="93075" x2="7559" y2="93075"/>
                        <a14:foregroundMark x1="84449" y1="7202" x2="84449" y2="7202"/>
                      </a14:backgroundRemoval>
                    </a14:imgEffect>
                  </a14:imgLayer>
                </a14:imgProps>
              </a:ext>
            </a:extLst>
          </a:blip>
          <a:stretch>
            <a:fillRect/>
          </a:stretch>
        </p:blipFill>
        <p:spPr>
          <a:xfrm>
            <a:off x="5311986" y="1726739"/>
            <a:ext cx="1758116" cy="1370799"/>
          </a:xfrm>
          <a:prstGeom prst="rect">
            <a:avLst/>
          </a:prstGeom>
        </p:spPr>
      </p:pic>
      <p:pic>
        <p:nvPicPr>
          <p:cNvPr id="15" name="Picture 14">
            <a:extLst>
              <a:ext uri="{FF2B5EF4-FFF2-40B4-BE49-F238E27FC236}">
                <a16:creationId xmlns:a16="http://schemas.microsoft.com/office/drawing/2014/main" id="{C3B3F057-63B0-5794-4150-BF63D4D1BB23}"/>
              </a:ext>
            </a:extLst>
          </p:cNvPr>
          <p:cNvPicPr>
            <a:picLocks noChangeAspect="1"/>
          </p:cNvPicPr>
          <p:nvPr/>
        </p:nvPicPr>
        <p:blipFill>
          <a:blip r:embed="rId8"/>
          <a:stretch>
            <a:fillRect/>
          </a:stretch>
        </p:blipFill>
        <p:spPr>
          <a:xfrm>
            <a:off x="5311986" y="2818684"/>
            <a:ext cx="2511770" cy="365792"/>
          </a:xfrm>
          <a:prstGeom prst="rect">
            <a:avLst/>
          </a:prstGeom>
        </p:spPr>
      </p:pic>
    </p:spTree>
    <p:extLst>
      <p:ext uri="{BB962C8B-B14F-4D97-AF65-F5344CB8AC3E}">
        <p14:creationId xmlns:p14="http://schemas.microsoft.com/office/powerpoint/2010/main" val="4464870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00013 0.00023 L 0.18594 0.00093 " pathEditMode="relative" rAng="0" ptsTypes="AA">
                                      <p:cBhvr>
                                        <p:cTn id="12" dur="2000" fill="hold"/>
                                        <p:tgtEl>
                                          <p:spTgt spid="14"/>
                                        </p:tgtEl>
                                        <p:attrNameLst>
                                          <p:attrName>ppt_x</p:attrName>
                                          <p:attrName>ppt_y</p:attrName>
                                        </p:attrNameLst>
                                      </p:cBhvr>
                                      <p:rCtr x="9284" y="23"/>
                                    </p:animMotion>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04AD7-E0F2-D897-7532-64B5601C77B1}"/>
              </a:ext>
            </a:extLst>
          </p:cNvPr>
          <p:cNvPicPr>
            <a:picLocks noChangeAspect="1"/>
          </p:cNvPicPr>
          <p:nvPr/>
        </p:nvPicPr>
        <p:blipFill>
          <a:blip r:embed="rId3"/>
          <a:stretch>
            <a:fillRect/>
          </a:stretch>
        </p:blipFill>
        <p:spPr>
          <a:xfrm>
            <a:off x="0" y="360947"/>
            <a:ext cx="12192000" cy="6136105"/>
          </a:xfrm>
          <a:prstGeom prst="rect">
            <a:avLst/>
          </a:prstGeom>
        </p:spPr>
      </p:pic>
    </p:spTree>
    <p:extLst>
      <p:ext uri="{BB962C8B-B14F-4D97-AF65-F5344CB8AC3E}">
        <p14:creationId xmlns:p14="http://schemas.microsoft.com/office/powerpoint/2010/main" val="379485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FE4679-548B-0228-AE72-743A94816556}"/>
              </a:ext>
            </a:extLst>
          </p:cNvPr>
          <p:cNvPicPr>
            <a:picLocks noChangeAspect="1"/>
          </p:cNvPicPr>
          <p:nvPr/>
        </p:nvPicPr>
        <p:blipFill>
          <a:blip r:embed="rId3"/>
          <a:stretch>
            <a:fillRect/>
          </a:stretch>
        </p:blipFill>
        <p:spPr>
          <a:xfrm>
            <a:off x="0" y="600855"/>
            <a:ext cx="12192000" cy="5656289"/>
          </a:xfrm>
          <a:prstGeom prst="rect">
            <a:avLst/>
          </a:prstGeom>
        </p:spPr>
      </p:pic>
    </p:spTree>
    <p:extLst>
      <p:ext uri="{BB962C8B-B14F-4D97-AF65-F5344CB8AC3E}">
        <p14:creationId xmlns:p14="http://schemas.microsoft.com/office/powerpoint/2010/main" val="265278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FBD106-62D1-646B-1FFE-BC2EEDDC12D7}"/>
              </a:ext>
            </a:extLst>
          </p:cNvPr>
          <p:cNvPicPr>
            <a:picLocks noChangeAspect="1"/>
          </p:cNvPicPr>
          <p:nvPr/>
        </p:nvPicPr>
        <p:blipFill>
          <a:blip r:embed="rId3"/>
          <a:stretch>
            <a:fillRect/>
          </a:stretch>
        </p:blipFill>
        <p:spPr>
          <a:xfrm>
            <a:off x="0" y="287661"/>
            <a:ext cx="12192000" cy="6282678"/>
          </a:xfrm>
          <a:prstGeom prst="rect">
            <a:avLst/>
          </a:prstGeom>
        </p:spPr>
      </p:pic>
      <p:sp>
        <p:nvSpPr>
          <p:cNvPr id="6" name="Rectangle 5">
            <a:extLst>
              <a:ext uri="{FF2B5EF4-FFF2-40B4-BE49-F238E27FC236}">
                <a16:creationId xmlns:a16="http://schemas.microsoft.com/office/drawing/2014/main" id="{8DFB01C2-35D1-B598-F9DD-04DCB8242DB6}"/>
              </a:ext>
            </a:extLst>
          </p:cNvPr>
          <p:cNvSpPr/>
          <p:nvPr/>
        </p:nvSpPr>
        <p:spPr>
          <a:xfrm>
            <a:off x="310932" y="5020724"/>
            <a:ext cx="528163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Calibri"/>
                <a:ea typeface="+mn-ea"/>
                <a:cs typeface="+mn-cs"/>
              </a:rPr>
              <a:t>google.com/alerts</a:t>
            </a:r>
          </a:p>
        </p:txBody>
      </p:sp>
    </p:spTree>
    <p:extLst>
      <p:ext uri="{BB962C8B-B14F-4D97-AF65-F5344CB8AC3E}">
        <p14:creationId xmlns:p14="http://schemas.microsoft.com/office/powerpoint/2010/main" val="3404369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19730" y="430103"/>
            <a:ext cx="3136148" cy="57256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20706" y="456979"/>
            <a:ext cx="2942399" cy="5698760"/>
          </a:xfrm>
          <a:prstGeom prst="rect">
            <a:avLst/>
          </a:prstGeom>
        </p:spPr>
      </p:pic>
      <p:pic>
        <p:nvPicPr>
          <p:cNvPr id="5" name="Picture 4" descr="image42.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22700" y="860191"/>
            <a:ext cx="859129" cy="850743"/>
          </a:xfrm>
          <a:prstGeom prst="rect">
            <a:avLst/>
          </a:prstGeom>
        </p:spPr>
      </p:pic>
      <p:sp>
        <p:nvSpPr>
          <p:cNvPr id="6" name="Rounded Rectangle 5"/>
          <p:cNvSpPr/>
          <p:nvPr/>
        </p:nvSpPr>
        <p:spPr>
          <a:xfrm>
            <a:off x="3091275" y="4403667"/>
            <a:ext cx="2971828" cy="644455"/>
          </a:xfrm>
          <a:prstGeom prst="roundRect">
            <a:avLst/>
          </a:prstGeom>
          <a:noFill/>
          <a:ln w="60325">
            <a:solidFill>
              <a:srgbClr val="FB0113"/>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609555"/>
            <a:endParaRPr lang="en-US" sz="2400">
              <a:solidFill>
                <a:prstClr val="white"/>
              </a:solidFill>
            </a:endParaRPr>
          </a:p>
        </p:txBody>
      </p:sp>
      <p:sp>
        <p:nvSpPr>
          <p:cNvPr id="3" name="TextBox 2"/>
          <p:cNvSpPr txBox="1"/>
          <p:nvPr/>
        </p:nvSpPr>
        <p:spPr>
          <a:xfrm>
            <a:off x="571712" y="940833"/>
            <a:ext cx="3266163" cy="4185759"/>
          </a:xfrm>
          <a:prstGeom prst="rect">
            <a:avLst/>
          </a:prstGeom>
          <a:noFill/>
        </p:spPr>
        <p:txBody>
          <a:bodyPr wrap="square" lIns="121917" tIns="60959" rIns="121917" bIns="60959" rtlCol="0">
            <a:spAutoFit/>
          </a:bodyPr>
          <a:lstStyle/>
          <a:p>
            <a:r>
              <a:rPr lang="en-US" sz="3200" b="1" dirty="0">
                <a:latin typeface="Arial"/>
                <a:cs typeface="Arial"/>
              </a:rPr>
              <a:t>Apple</a:t>
            </a:r>
          </a:p>
          <a:p>
            <a:pPr marL="457178" indent="-457178">
              <a:spcAft>
                <a:spcPts val="1600"/>
              </a:spcAft>
              <a:buFont typeface="+mj-lt"/>
              <a:buAutoNum type="arabicPeriod"/>
            </a:pPr>
            <a:r>
              <a:rPr lang="en-US" sz="3200" dirty="0">
                <a:latin typeface="Arial"/>
                <a:cs typeface="Arial"/>
              </a:rPr>
              <a:t>Settings</a:t>
            </a:r>
          </a:p>
          <a:p>
            <a:pPr marL="457178" indent="-457178">
              <a:spcAft>
                <a:spcPts val="1600"/>
              </a:spcAft>
              <a:buFont typeface="+mj-lt"/>
              <a:buAutoNum type="arabicPeriod"/>
            </a:pPr>
            <a:r>
              <a:rPr lang="en-US" sz="3200" dirty="0">
                <a:latin typeface="Arial"/>
                <a:cs typeface="Arial"/>
              </a:rPr>
              <a:t>Privacy</a:t>
            </a:r>
          </a:p>
          <a:p>
            <a:pPr marL="457178" indent="-457178">
              <a:spcAft>
                <a:spcPts val="1600"/>
              </a:spcAft>
              <a:buFont typeface="+mj-lt"/>
              <a:buAutoNum type="arabicPeriod"/>
            </a:pPr>
            <a:r>
              <a:rPr lang="en-US" sz="3200" dirty="0">
                <a:latin typeface="Arial"/>
                <a:cs typeface="Arial"/>
              </a:rPr>
              <a:t>Location Services</a:t>
            </a:r>
          </a:p>
          <a:p>
            <a:pPr marL="457178" indent="-457178">
              <a:spcAft>
                <a:spcPts val="1600"/>
              </a:spcAft>
              <a:buFont typeface="+mj-lt"/>
              <a:buAutoNum type="arabicPeriod"/>
            </a:pPr>
            <a:r>
              <a:rPr lang="en-US" sz="3200" dirty="0">
                <a:latin typeface="Arial"/>
                <a:cs typeface="Arial"/>
              </a:rPr>
              <a:t>Camera (NEVER)</a:t>
            </a:r>
          </a:p>
        </p:txBody>
      </p:sp>
      <p:sp>
        <p:nvSpPr>
          <p:cNvPr id="8" name="TextBox 7"/>
          <p:cNvSpPr txBox="1"/>
          <p:nvPr/>
        </p:nvSpPr>
        <p:spPr>
          <a:xfrm>
            <a:off x="6033678" y="1350693"/>
            <a:ext cx="3290319" cy="2708432"/>
          </a:xfrm>
          <a:prstGeom prst="rect">
            <a:avLst/>
          </a:prstGeom>
          <a:noFill/>
        </p:spPr>
        <p:txBody>
          <a:bodyPr wrap="square" lIns="121917" tIns="60959" rIns="121917" bIns="60959" rtlCol="0">
            <a:spAutoFit/>
          </a:bodyPr>
          <a:lstStyle/>
          <a:p>
            <a:pPr marL="457178" indent="-457178">
              <a:spcAft>
                <a:spcPts val="1600"/>
              </a:spcAft>
              <a:buFont typeface="+mj-lt"/>
              <a:buAutoNum type="arabicPeriod"/>
            </a:pPr>
            <a:r>
              <a:rPr lang="en-US" sz="3200" dirty="0">
                <a:latin typeface="Arial"/>
                <a:cs typeface="Arial"/>
              </a:rPr>
              <a:t>Camera</a:t>
            </a:r>
          </a:p>
          <a:p>
            <a:pPr marL="457178" indent="-457178">
              <a:spcAft>
                <a:spcPts val="1600"/>
              </a:spcAft>
              <a:buFont typeface="+mj-lt"/>
              <a:buAutoNum type="arabicPeriod"/>
            </a:pPr>
            <a:r>
              <a:rPr lang="en-US" sz="3200" dirty="0">
                <a:latin typeface="Arial"/>
                <a:cs typeface="Arial"/>
              </a:rPr>
              <a:t>Settings</a:t>
            </a:r>
          </a:p>
          <a:p>
            <a:pPr marL="457178" indent="-457178">
              <a:spcAft>
                <a:spcPts val="1600"/>
              </a:spcAft>
              <a:buFont typeface="+mj-lt"/>
              <a:buAutoNum type="arabicPeriod"/>
            </a:pPr>
            <a:r>
              <a:rPr lang="en-US" sz="3200" dirty="0">
                <a:latin typeface="Arial"/>
                <a:cs typeface="Arial"/>
              </a:rPr>
              <a:t>Location </a:t>
            </a:r>
          </a:p>
          <a:p>
            <a:pPr>
              <a:spcAft>
                <a:spcPts val="1600"/>
              </a:spcAft>
            </a:pPr>
            <a:r>
              <a:rPr lang="en-US" sz="3200" dirty="0">
                <a:latin typeface="Arial"/>
                <a:cs typeface="Arial"/>
              </a:rPr>
              <a:t>    Tags (OFF)</a:t>
            </a:r>
          </a:p>
        </p:txBody>
      </p:sp>
      <p:sp>
        <p:nvSpPr>
          <p:cNvPr id="4" name="Rectangle 3"/>
          <p:cNvSpPr/>
          <p:nvPr/>
        </p:nvSpPr>
        <p:spPr>
          <a:xfrm>
            <a:off x="6063105" y="899498"/>
            <a:ext cx="1817158" cy="615551"/>
          </a:xfrm>
          <a:prstGeom prst="rect">
            <a:avLst/>
          </a:prstGeom>
        </p:spPr>
        <p:txBody>
          <a:bodyPr wrap="none" lIns="121917" tIns="60959" rIns="121917" bIns="60959">
            <a:spAutoFit/>
          </a:bodyPr>
          <a:lstStyle/>
          <a:p>
            <a:r>
              <a:rPr lang="en-US" sz="3200" b="1" dirty="0">
                <a:latin typeface="Arial"/>
                <a:cs typeface="Arial"/>
              </a:rPr>
              <a:t>Android</a:t>
            </a:r>
          </a:p>
        </p:txBody>
      </p:sp>
    </p:spTree>
    <p:extLst>
      <p:ext uri="{BB962C8B-B14F-4D97-AF65-F5344CB8AC3E}">
        <p14:creationId xmlns:p14="http://schemas.microsoft.com/office/powerpoint/2010/main" val="29879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B697E7-2BDC-495F-AA0C-F8080F74C721}"/>
              </a:ext>
            </a:extLst>
          </p:cNvPr>
          <p:cNvPicPr>
            <a:picLocks noChangeAspect="1"/>
          </p:cNvPicPr>
          <p:nvPr/>
        </p:nvPicPr>
        <p:blipFill rotWithShape="1">
          <a:blip r:embed="rId3"/>
          <a:srcRect l="39884"/>
          <a:stretch/>
        </p:blipFill>
        <p:spPr>
          <a:xfrm>
            <a:off x="703839" y="1072994"/>
            <a:ext cx="5294716" cy="4712011"/>
          </a:xfrm>
          <a:prstGeom prst="rect">
            <a:avLst/>
          </a:prstGeom>
        </p:spPr>
      </p:pic>
      <p:pic>
        <p:nvPicPr>
          <p:cNvPr id="2" name="Picture 1">
            <a:extLst>
              <a:ext uri="{FF2B5EF4-FFF2-40B4-BE49-F238E27FC236}">
                <a16:creationId xmlns:a16="http://schemas.microsoft.com/office/drawing/2014/main" id="{1E578741-702D-4BC2-8F6B-69E9C144EEE1}"/>
              </a:ext>
            </a:extLst>
          </p:cNvPr>
          <p:cNvPicPr>
            <a:picLocks noChangeAspect="1"/>
          </p:cNvPicPr>
          <p:nvPr/>
        </p:nvPicPr>
        <p:blipFill>
          <a:blip r:embed="rId4"/>
          <a:stretch>
            <a:fillRect/>
          </a:stretch>
        </p:blipFill>
        <p:spPr>
          <a:xfrm>
            <a:off x="6253817" y="748131"/>
            <a:ext cx="5294715" cy="5361737"/>
          </a:xfrm>
          <a:prstGeom prst="rect">
            <a:avLst/>
          </a:prstGeom>
        </p:spPr>
      </p:pic>
    </p:spTree>
    <p:extLst>
      <p:ext uri="{BB962C8B-B14F-4D97-AF65-F5344CB8AC3E}">
        <p14:creationId xmlns:p14="http://schemas.microsoft.com/office/powerpoint/2010/main" val="3212251460"/>
      </p:ext>
    </p:extLst>
  </p:cSld>
  <p:clrMapOvr>
    <a:masterClrMapping/>
  </p:clrMapOvr>
  <p:transition spd="slow" advTm="20000">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044F93-2ACE-41C9-8E71-3AE457285541}"/>
              </a:ext>
            </a:extLst>
          </p:cNvPr>
          <p:cNvPicPr>
            <a:picLocks noChangeAspect="1"/>
          </p:cNvPicPr>
          <p:nvPr/>
        </p:nvPicPr>
        <p:blipFill rotWithShape="1">
          <a:blip r:embed="rId3"/>
          <a:srcRect b="23642"/>
          <a:stretch/>
        </p:blipFill>
        <p:spPr>
          <a:xfrm>
            <a:off x="0" y="0"/>
            <a:ext cx="12192000" cy="6857999"/>
          </a:xfrm>
          <a:prstGeom prst="rect">
            <a:avLst/>
          </a:prstGeom>
        </p:spPr>
      </p:pic>
      <p:sp>
        <p:nvSpPr>
          <p:cNvPr id="10" name="Title 1">
            <a:extLst>
              <a:ext uri="{FF2B5EF4-FFF2-40B4-BE49-F238E27FC236}">
                <a16:creationId xmlns:a16="http://schemas.microsoft.com/office/drawing/2014/main" id="{8E5938A0-FC76-4035-9FB4-55515F09F3C1}"/>
              </a:ext>
            </a:extLst>
          </p:cNvPr>
          <p:cNvSpPr txBox="1">
            <a:spLocks/>
          </p:cNvSpPr>
          <p:nvPr/>
        </p:nvSpPr>
        <p:spPr>
          <a:xfrm>
            <a:off x="-245806" y="6118092"/>
            <a:ext cx="7175500" cy="600958"/>
          </a:xfrm>
          <a:prstGeom prst="rect">
            <a:avLst/>
          </a:prstGeom>
        </p:spPr>
        <p:txBody>
          <a:bodyPr vert="horz" lIns="91440" tIns="45720" rIns="91440" bIns="45720" rtlCol="0" anchor="ctr">
            <a:normAutofit fontScale="92500" lnSpcReduction="20000"/>
          </a:bodyPr>
          <a:lstStyle>
            <a:lvl1pPr algn="ctr" defTabSz="609402" rtl="0" eaLnBrk="1" latinLnBrk="0" hangingPunct="1">
              <a:spcBef>
                <a:spcPct val="0"/>
              </a:spcBef>
              <a:buNone/>
              <a:defRPr sz="5865"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Arial" panose="020B0604020202020204" pitchFamily="34" charset="0"/>
              </a:rPr>
              <a:t>www.humanetech.com</a:t>
            </a:r>
          </a:p>
        </p:txBody>
      </p:sp>
    </p:spTree>
    <p:extLst>
      <p:ext uri="{BB962C8B-B14F-4D97-AF65-F5344CB8AC3E}">
        <p14:creationId xmlns:p14="http://schemas.microsoft.com/office/powerpoint/2010/main" val="16121025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5312A-CE00-483F-A8F8-78FFD90E83E2}"/>
              </a:ext>
            </a:extLst>
          </p:cNvPr>
          <p:cNvSpPr>
            <a:spLocks noGrp="1"/>
          </p:cNvSpPr>
          <p:nvPr>
            <p:ph type="body" sz="quarter" idx="10"/>
          </p:nvPr>
        </p:nvSpPr>
        <p:spPr>
          <a:xfrm>
            <a:off x="612242" y="903787"/>
            <a:ext cx="2130958" cy="709982"/>
          </a:xfrm>
        </p:spPr>
        <p:txBody>
          <a:bodyPr>
            <a:normAutofit/>
          </a:bodyPr>
          <a:lstStyle/>
          <a:p>
            <a:r>
              <a:rPr lang="en-US" sz="3600" b="1" dirty="0"/>
              <a:t>Facebook</a:t>
            </a:r>
            <a:endParaRPr lang="en-US" sz="3600" dirty="0"/>
          </a:p>
        </p:txBody>
      </p:sp>
      <p:sp>
        <p:nvSpPr>
          <p:cNvPr id="4" name="Text Placeholder 3">
            <a:extLst>
              <a:ext uri="{FF2B5EF4-FFF2-40B4-BE49-F238E27FC236}">
                <a16:creationId xmlns:a16="http://schemas.microsoft.com/office/drawing/2014/main" id="{A1CF906C-6E9B-5A55-1B5B-3B87F8F09DDA}"/>
              </a:ext>
            </a:extLst>
          </p:cNvPr>
          <p:cNvSpPr>
            <a:spLocks noGrp="1"/>
          </p:cNvSpPr>
          <p:nvPr>
            <p:ph type="body" sz="quarter" idx="11"/>
          </p:nvPr>
        </p:nvSpPr>
        <p:spPr>
          <a:xfrm>
            <a:off x="4556599" y="617028"/>
            <a:ext cx="7686256" cy="5464132"/>
          </a:xfrm>
        </p:spPr>
        <p:txBody>
          <a:bodyPr>
            <a:normAutofit lnSpcReduction="10000"/>
          </a:bodyPr>
          <a:lstStyle/>
          <a:p>
            <a:pPr algn="l"/>
            <a:r>
              <a:rPr lang="en-US" b="1" i="0" dirty="0">
                <a:solidFill>
                  <a:srgbClr val="000000"/>
                </a:solidFill>
                <a:effectLst/>
                <a:latin typeface="var(--wpds-fonts-body)"/>
              </a:rPr>
              <a:t>In the iPhone app:</a:t>
            </a:r>
            <a:r>
              <a:rPr lang="en-US" b="0" i="0" dirty="0">
                <a:solidFill>
                  <a:srgbClr val="000000"/>
                </a:solidFill>
                <a:effectLst/>
                <a:latin typeface="var(--wpds-fonts-body)"/>
              </a:rPr>
              <a:t> Tap on Menu – the three horizontal lines in the lower right corner of your main screen. </a:t>
            </a:r>
            <a:br>
              <a:rPr lang="en-US" b="0" i="0" dirty="0">
                <a:solidFill>
                  <a:srgbClr val="000000"/>
                </a:solidFill>
                <a:effectLst/>
                <a:latin typeface="var(--wpds-fonts-body)"/>
              </a:rPr>
            </a:br>
            <a:br>
              <a:rPr lang="en-US" b="0" i="0" dirty="0">
                <a:solidFill>
                  <a:srgbClr val="000000"/>
                </a:solidFill>
                <a:effectLst/>
                <a:latin typeface="var(--wpds-fonts-body)"/>
              </a:rPr>
            </a:br>
            <a:endParaRPr lang="en-US" b="0" i="0" dirty="0">
              <a:solidFill>
                <a:srgbClr val="000000"/>
              </a:solidFill>
              <a:effectLst/>
              <a:latin typeface="var(--wpds-fonts-body)"/>
            </a:endParaRPr>
          </a:p>
          <a:p>
            <a:pPr algn="l"/>
            <a:r>
              <a:rPr lang="en-US" b="0" i="0" dirty="0">
                <a:solidFill>
                  <a:srgbClr val="000000"/>
                </a:solidFill>
                <a:effectLst/>
                <a:latin typeface="var(--wpds-fonts-body)"/>
              </a:rPr>
              <a:t>Or </a:t>
            </a:r>
            <a:r>
              <a:rPr lang="en-US" b="1" i="0" dirty="0">
                <a:solidFill>
                  <a:srgbClr val="000000"/>
                </a:solidFill>
                <a:effectLst/>
                <a:latin typeface="var(--wpds-fonts-body)"/>
              </a:rPr>
              <a:t>in the Android app, </a:t>
            </a:r>
            <a:r>
              <a:rPr lang="en-US" b="0" i="0" dirty="0">
                <a:solidFill>
                  <a:srgbClr val="000000"/>
                </a:solidFill>
                <a:effectLst/>
                <a:latin typeface="var(--wpds-fonts-body)"/>
              </a:rPr>
              <a:t>tap on the three horizontal lines in the upper right corner of your main screen.</a:t>
            </a:r>
            <a:br>
              <a:rPr lang="en-US" b="0" i="0" dirty="0">
                <a:solidFill>
                  <a:srgbClr val="000000"/>
                </a:solidFill>
                <a:effectLst/>
                <a:latin typeface="var(--wpds-fonts-body)"/>
              </a:rPr>
            </a:br>
            <a:br>
              <a:rPr lang="en-US" b="0" i="0" dirty="0">
                <a:solidFill>
                  <a:srgbClr val="000000"/>
                </a:solidFill>
                <a:effectLst/>
                <a:latin typeface="var(--wpds-fonts-body)"/>
              </a:rPr>
            </a:br>
            <a:endParaRPr lang="en-US" b="0" i="0" dirty="0">
              <a:solidFill>
                <a:srgbClr val="000000"/>
              </a:solidFill>
              <a:effectLst/>
              <a:latin typeface="var(--wpds-fonts-body)"/>
            </a:endParaRPr>
          </a:p>
          <a:p>
            <a:pPr algn="l"/>
            <a:endParaRPr lang="en-US" b="0" i="0" dirty="0">
              <a:solidFill>
                <a:srgbClr val="000000"/>
              </a:solidFill>
              <a:effectLst/>
              <a:latin typeface="var(--wpds-fonts-body)"/>
            </a:endParaRPr>
          </a:p>
          <a:p>
            <a:pPr algn="l"/>
            <a:endParaRPr lang="en-US" dirty="0">
              <a:solidFill>
                <a:srgbClr val="000000"/>
              </a:solidFill>
              <a:latin typeface="var(--wpds-fonts-body)"/>
            </a:endParaRPr>
          </a:p>
          <a:p>
            <a:pPr algn="l"/>
            <a:r>
              <a:rPr lang="en-US" b="0" i="0" dirty="0">
                <a:solidFill>
                  <a:srgbClr val="000000"/>
                </a:solidFill>
                <a:effectLst/>
                <a:latin typeface="var(--wpds-fonts-body)"/>
              </a:rPr>
              <a:t>On the next screen, choose the icon that looks like a gear in the upper right corner. </a:t>
            </a:r>
          </a:p>
          <a:p>
            <a:pPr algn="l"/>
            <a:endParaRPr lang="en-US" b="0" i="0" dirty="0">
              <a:solidFill>
                <a:srgbClr val="000000"/>
              </a:solidFill>
              <a:effectLst/>
              <a:latin typeface="var(--wpds-fonts-body)"/>
            </a:endParaRPr>
          </a:p>
          <a:p>
            <a:pPr algn="l"/>
            <a:r>
              <a:rPr lang="en-US" b="0" i="0" dirty="0">
                <a:solidFill>
                  <a:srgbClr val="000000"/>
                </a:solidFill>
                <a:effectLst/>
                <a:latin typeface="var(--wpds-fonts-body)"/>
              </a:rPr>
              <a:t>Then under Preferences → Media → and select the option that says “Never Autoplay Videos.”</a:t>
            </a:r>
          </a:p>
          <a:p>
            <a:endParaRPr lang="en-CA" dirty="0"/>
          </a:p>
        </p:txBody>
      </p:sp>
      <p:pic>
        <p:nvPicPr>
          <p:cNvPr id="1028" name="Picture 4" descr="Facebook Logo and symbol, meaning, history, PNG, brand">
            <a:extLst>
              <a:ext uri="{FF2B5EF4-FFF2-40B4-BE49-F238E27FC236}">
                <a16:creationId xmlns:a16="http://schemas.microsoft.com/office/drawing/2014/main" id="{1F2327BE-E10C-17DA-6559-3AA0E5FE6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5" y="2237959"/>
            <a:ext cx="3442032" cy="19361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pple logo with a bite taken out of it&#10;&#10;Description automatically generated">
            <a:extLst>
              <a:ext uri="{FF2B5EF4-FFF2-40B4-BE49-F238E27FC236}">
                <a16:creationId xmlns:a16="http://schemas.microsoft.com/office/drawing/2014/main" id="{1B52C92C-3ED9-D8C2-12A0-DA88D62A7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205" y="421849"/>
            <a:ext cx="841394" cy="963876"/>
          </a:xfrm>
          <a:prstGeom prst="rect">
            <a:avLst/>
          </a:prstGeom>
        </p:spPr>
      </p:pic>
      <p:pic>
        <p:nvPicPr>
          <p:cNvPr id="7" name="Picture 6" descr="A green robot with two ears&#10;&#10;Description automatically generated">
            <a:extLst>
              <a:ext uri="{FF2B5EF4-FFF2-40B4-BE49-F238E27FC236}">
                <a16:creationId xmlns:a16="http://schemas.microsoft.com/office/drawing/2014/main" id="{9C9D7C99-7E59-D017-409C-BFF749B73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205" y="1766778"/>
            <a:ext cx="841394" cy="942362"/>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570F02A1-4267-D043-568E-56E694D55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9325" y="3958573"/>
            <a:ext cx="873154" cy="873154"/>
          </a:xfrm>
          <a:prstGeom prst="rect">
            <a:avLst/>
          </a:prstGeom>
        </p:spPr>
      </p:pic>
    </p:spTree>
    <p:extLst>
      <p:ext uri="{BB962C8B-B14F-4D97-AF65-F5344CB8AC3E}">
        <p14:creationId xmlns:p14="http://schemas.microsoft.com/office/powerpoint/2010/main" val="8859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776</Words>
  <Application>Microsoft Office PowerPoint</Application>
  <PresentationFormat>Widescreen</PresentationFormat>
  <Paragraphs>86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Source Sans Pro</vt:lpstr>
      <vt:lpstr>var(--wpds-fonts-body)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Lum</dc:creator>
  <cp:lastModifiedBy>Tyler Lum</cp:lastModifiedBy>
  <cp:revision>1</cp:revision>
  <dcterms:created xsi:type="dcterms:W3CDTF">2023-10-06T19:07:42Z</dcterms:created>
  <dcterms:modified xsi:type="dcterms:W3CDTF">2023-10-24T15:54:32Z</dcterms:modified>
</cp:coreProperties>
</file>